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74" r:id="rId8"/>
    <p:sldId id="275" r:id="rId9"/>
    <p:sldId id="276" r:id="rId10"/>
    <p:sldId id="27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A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26" autoAdjust="0"/>
    <p:restoredTop sz="94660"/>
  </p:normalViewPr>
  <p:slideViewPr>
    <p:cSldViewPr>
      <p:cViewPr varScale="1">
        <p:scale>
          <a:sx n="103" d="100"/>
          <a:sy n="103" d="100"/>
        </p:scale>
        <p:origin x="-6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53586C-8919-4C7F-939B-BCD8D1D9ACD5}" type="datetimeFigureOut">
              <a:rPr lang="fa-IR" smtClean="0"/>
              <a:pPr/>
              <a:t>1437/04/28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5C5251-128F-4042-BC5F-B4E4FA73C62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2015121245394%20(1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740;&#1711;&#1575;&#1606;&#1607;\&#1586;&#1576;&#1575;&#1606;\32%20lesson%206-1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740;&#1711;&#1575;&#1606;&#1607;\&#1586;&#1576;&#1575;&#1606;\33%20lesson%206-2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740;&#1711;&#1575;&#1606;&#1607;\&#1586;&#1576;&#1575;&#1606;\34%20lesson%206-3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740;&#1711;&#1575;&#1606;&#1607;\&#1586;&#1576;&#1575;&#1606;\35%20lesson%206-4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I:\&#1740;&#1711;&#1575;&#1606;&#1607;\&#1586;&#1576;&#1575;&#1606;\36%20lesson%206-%206.mp3" TargetMode="External"/><Relationship Id="rId1" Type="http://schemas.openxmlformats.org/officeDocument/2006/relationships/audio" Target="file:///I:\&#1740;&#1711;&#1575;&#1606;&#1607;\&#1586;&#1576;&#1575;&#1606;\36%20lesson%206-%205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Curlz MT" pitchFamily="82" charset="0"/>
              </a:rPr>
              <a:t>In the name of god</a:t>
            </a:r>
            <a:endParaRPr lang="fa-IR" sz="8000" dirty="0"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996952"/>
            <a:ext cx="6400800" cy="2423120"/>
          </a:xfrm>
        </p:spPr>
        <p:txBody>
          <a:bodyPr>
            <a:noAutofit/>
          </a:bodyPr>
          <a:lstStyle/>
          <a:p>
            <a:r>
              <a:rPr lang="en-US" sz="4900" dirty="0" smtClean="0">
                <a:solidFill>
                  <a:schemeClr val="tx1"/>
                </a:solidFill>
                <a:latin typeface="Freestyle Script" pitchFamily="66" charset="0"/>
              </a:rPr>
              <a:t>Create by:</a:t>
            </a:r>
          </a:p>
          <a:p>
            <a:r>
              <a:rPr lang="en-US" sz="4900" dirty="0" err="1">
                <a:solidFill>
                  <a:schemeClr val="tx1"/>
                </a:solidFill>
                <a:latin typeface="Freestyle Script" pitchFamily="66" charset="0"/>
              </a:rPr>
              <a:t>y</a:t>
            </a:r>
            <a:r>
              <a:rPr lang="en-US" sz="4900" dirty="0" err="1" smtClean="0">
                <a:solidFill>
                  <a:schemeClr val="tx1"/>
                </a:solidFill>
                <a:latin typeface="Freestyle Script" pitchFamily="66" charset="0"/>
              </a:rPr>
              <a:t>eganeh</a:t>
            </a:r>
            <a:r>
              <a:rPr lang="en-US" sz="4900" dirty="0" smtClean="0">
                <a:solidFill>
                  <a:schemeClr val="tx1"/>
                </a:solidFill>
                <a:latin typeface="Freestyle Script" pitchFamily="66" charset="0"/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  <a:latin typeface="Freestyle Script" pitchFamily="66" charset="0"/>
              </a:rPr>
              <a:t>shahi</a:t>
            </a:r>
            <a:r>
              <a:rPr lang="en-US" sz="4900" dirty="0" smtClean="0">
                <a:solidFill>
                  <a:schemeClr val="tx1"/>
                </a:solidFill>
                <a:latin typeface="Freestyle Script" pitchFamily="66" charset="0"/>
              </a:rPr>
              <a:t> pour </a:t>
            </a:r>
          </a:p>
          <a:p>
            <a:r>
              <a:rPr lang="en-US" sz="4900" dirty="0" smtClean="0">
                <a:solidFill>
                  <a:schemeClr val="tx1"/>
                </a:solidFill>
                <a:latin typeface="Freestyle Script" pitchFamily="66" charset="0"/>
              </a:rPr>
              <a:t>And</a:t>
            </a:r>
          </a:p>
          <a:p>
            <a:r>
              <a:rPr lang="en-US" sz="4900" dirty="0" err="1" smtClean="0">
                <a:solidFill>
                  <a:schemeClr val="tx1"/>
                </a:solidFill>
                <a:latin typeface="Freestyle Script" pitchFamily="66" charset="0"/>
              </a:rPr>
              <a:t>Setayesh</a:t>
            </a:r>
            <a:r>
              <a:rPr lang="en-US" sz="4900" dirty="0" smtClean="0">
                <a:solidFill>
                  <a:schemeClr val="tx1"/>
                </a:solidFill>
                <a:latin typeface="Freestyle Script" pitchFamily="66" charset="0"/>
              </a:rPr>
              <a:t> </a:t>
            </a:r>
            <a:r>
              <a:rPr lang="en-US" sz="4900" dirty="0" err="1" smtClean="0">
                <a:solidFill>
                  <a:schemeClr val="tx1"/>
                </a:solidFill>
                <a:latin typeface="Freestyle Script" pitchFamily="66" charset="0"/>
              </a:rPr>
              <a:t>hatami</a:t>
            </a:r>
            <a:endParaRPr lang="fa-IR" sz="4900" dirty="0">
              <a:solidFill>
                <a:schemeClr val="tx1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sheilazellerinteriors.com/wp-content/uploads/2011/03/Spiral-Stai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2450013" cy="3115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194421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/>
              <a:t>Stairs :</a:t>
            </a:r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endParaRPr lang="en-US" sz="3200" dirty="0" smtClean="0"/>
          </a:p>
          <a:p>
            <a:pPr algn="l"/>
            <a:r>
              <a:rPr lang="en-US" sz="3200" dirty="0" smtClean="0"/>
              <a:t>Kitchen :</a:t>
            </a:r>
            <a:endParaRPr lang="fa-IR" sz="3200" dirty="0"/>
          </a:p>
        </p:txBody>
      </p:sp>
      <p:pic>
        <p:nvPicPr>
          <p:cNvPr id="30724" name="Picture 4" descr="http://iss.zillowstatic.com/image/craftsman-kitchen-with-breakfast-bar-glass-wall-and-laminate-flooring-i_g-ISx7w9e9uujunu1000000000-OLH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4320480" cy="28775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764704"/>
            <a:ext cx="216024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dirty="0" smtClean="0"/>
              <a:t>Bathroom 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Garage :</a:t>
            </a:r>
            <a:endParaRPr lang="fa-IR" sz="3000" dirty="0"/>
          </a:p>
        </p:txBody>
      </p:sp>
      <p:pic>
        <p:nvPicPr>
          <p:cNvPr id="44034" name="Picture 2" descr="http://kingfisher.scene7.com/is/image/Kingfisher/Lanzo_Ensuite_V1?crop=19,1331,4969,3277&amp;anchor=2503,2969&amp;$PROMO_940_620$&amp;$PROMO_700_470$&amp;$PROMO_700_470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4718821" cy="3168352"/>
          </a:xfrm>
          <a:prstGeom prst="rect">
            <a:avLst/>
          </a:prstGeom>
          <a:noFill/>
        </p:spPr>
      </p:pic>
      <p:sp>
        <p:nvSpPr>
          <p:cNvPr id="44036" name="AutoShape 4" descr="https://www.tartantarmac.com/wp-content/uploads/2015/06/garage-doors.jpg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" name="Picture 5" descr="garage-do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717032"/>
            <a:ext cx="4032448" cy="302433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374441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/>
              <a:t>Bookcase :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Blanket :</a:t>
            </a:r>
            <a:endParaRPr lang="fa-IR" sz="2800" dirty="0"/>
          </a:p>
        </p:txBody>
      </p:sp>
      <p:pic>
        <p:nvPicPr>
          <p:cNvPr id="67586" name="Picture 2" descr="http://st.hzcdn.com/simgs/15a196bf009991fc_4-1664/traditional-bookc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3672408" cy="3580598"/>
          </a:xfrm>
          <a:prstGeom prst="rect">
            <a:avLst/>
          </a:prstGeom>
          <a:noFill/>
        </p:spPr>
      </p:pic>
      <p:pic>
        <p:nvPicPr>
          <p:cNvPr id="67588" name="Picture 4" descr="http://www.nizamtents.com/wp-content/uploads/2012/05/DSC_119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4824536" cy="26642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288032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Clock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err="1" smtClean="0"/>
              <a:t>Tabel</a:t>
            </a:r>
            <a:r>
              <a:rPr lang="en-US" sz="3000" dirty="0" smtClean="0"/>
              <a:t> :</a:t>
            </a:r>
            <a:endParaRPr lang="fa-IR" sz="3000" dirty="0"/>
          </a:p>
        </p:txBody>
      </p:sp>
      <p:pic>
        <p:nvPicPr>
          <p:cNvPr id="66562" name="Picture 2" descr="http://pngimg.com/upload/table_PNG69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33056"/>
            <a:ext cx="4680520" cy="2738104"/>
          </a:xfrm>
          <a:prstGeom prst="rect">
            <a:avLst/>
          </a:prstGeom>
          <a:noFill/>
        </p:spPr>
      </p:pic>
      <p:pic>
        <p:nvPicPr>
          <p:cNvPr id="66564" name="Picture 4" descr="http://www.magnifyingaids.com/store/images/large/Low%20Vision%20Wall%20Clock%20Black%20on%20White%20Sm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3265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88032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Computer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Television :</a:t>
            </a:r>
            <a:endParaRPr lang="fa-IR" sz="3000" dirty="0"/>
          </a:p>
        </p:txBody>
      </p:sp>
      <p:pic>
        <p:nvPicPr>
          <p:cNvPr id="65538" name="Picture 2" descr="https://encrypted-tbn2.gstatic.com/images?q=tbn:ANd9GcR0QZjTW9JGIcfM4Ff-y1DVFh92xLOIUjccq0xa43xImkAQvgC4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2656"/>
            <a:ext cx="3900686" cy="2736304"/>
          </a:xfrm>
          <a:prstGeom prst="rect">
            <a:avLst/>
          </a:prstGeom>
          <a:noFill/>
        </p:spPr>
      </p:pic>
      <p:pic>
        <p:nvPicPr>
          <p:cNvPr id="65540" name="Picture 4" descr="http://i.telegraph.co.uk/multimedia/archive/02269/sony_226974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80796"/>
            <a:ext cx="4752528" cy="2974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5"/>
            <a:ext cx="288032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Mirror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Radio :</a:t>
            </a:r>
          </a:p>
        </p:txBody>
      </p:sp>
      <p:pic>
        <p:nvPicPr>
          <p:cNvPr id="64514" name="Picture 2" descr="http://www.mostbeautifulthings.net/wp-content/uploads/2014/04/most-beautiful-mirror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3024336" cy="3024336"/>
          </a:xfrm>
          <a:prstGeom prst="rect">
            <a:avLst/>
          </a:prstGeom>
          <a:noFill/>
        </p:spPr>
      </p:pic>
      <p:sp>
        <p:nvSpPr>
          <p:cNvPr id="64516" name="AutoShape 4" descr="data:image/jpeg;base64,/9j/4AAQSkZJRgABAQAAAQABAAD/2wCEAAkGBxMSEhUTEhIVFRUWFhgVGBgXGR4bFxgYFRYYFxUXGhgZHSkgGx0lHRgYIj0hJSorLi4uFyAzODMtNygtLisBCgoKDg0OGhAQGi0dHSUtLS0tLS0tKy0tLS0tLS0tLS0tLS0tLS0tKy0tLS0tNS0tLS0tLS0tLS0tLS0tLS0tLf/AABEIAMIBAwMBIgACEQEDEQH/xAAcAAABBQEBAQAAAAAAAAAAAAAAAwQFBgcCAQj/xABREAACAQIDAggJBwkGBAYDAAABAgMAEQQSIQUxBhMUIkFRktEHMjNTYXGBkbEjQlJyc6GyFURigqKzwcLSJENjdJPhFjS0wyVUg6Pi8AgX0//EABkBAQEBAQEBAAAAAAAAAAAAAAABAgMEBf/EAB4RAQEBAAMBAAMBAAAAAAAAAAABEQISITEEocED/9oADAMBAAIRAxEAPwDZMFhI+LT5NPFX5o6hS3I4/Np2R3UYHyafUX4Cl6BDkcfm07I7qORx+bTsjupeigQ5HH5tOyO6jkcfm07I7q5m2hChs8sanqZgD95pP8rYfz8XbXvoFuRx+bTsjuo5HH5tOyO6uBtKE7po+2vfXYxsZ3SJ2h30ByOPzadkd1HI4/Np2R3V0MSn0194roTL9Ie+gT5HH5tOyO6jkcfm07I7qWzDrFF6BHkcfm07I7qORx+bTsjupeigQ5HH5tOyO6jkcfm07I7qXooEORx+bTsjuo5HH5tOyO6l6KBDkcfm07I7qORx+bTsjupeigQ5HH5tOyO6jkcfm07I7qXooEORx+bTsjuo5HH5tOyO6l6KBDkcfm07I7qORx+bTsjupeigQ5HH5tOyO6jkcfm07I7qXooEORx+bTsjuo5HH5tOyO6l6KBDkcfm07I7qORx+bTsjupeigqm14VEzAKo3dA+iKKU2z5ZvZ+EUUFgwPk0+ovwFL0hgfJp9RfgKXoCs48NO35sNBFFC5QzMwZho2VAOaD0XJHurR6ybw+pzMIf05B71WrCskGLf6R99djGP9I++pjgNwWfaU7RK4jVEzs5XNa5sotcak36dwNXdvAtJ0Y1PbCf/wClXUxmYxsn0z7665fJ9M1oreBefoxkX+mw/mpM+BrFDdiYD+qw76aYoA2hJ9M12m05fpmrw3gexnRNAfa39NIN4IseNzYc/rsPilNMVL8rzfTNdjbk4/vDVlPgp2l9GA+qT/40m3gu2kP7qM+qVf402mIFeEGI863vNLLwlxPnn95qSbwa7TH5uD6pE/qpM+D3aY/NG9jx/wBVTauGn/FWKG6Z+0e+u14Y4zz79o99dvwG2kPzOT2FT8GpBuB20B+ZT+xL/CnphynDPGD+/k7R76UHDrG+fftHvqPfgvjhvwWJ9kTn4CkJNg4sb8Hif9GT+mqYmxw+xvn399dr4Qcb55vfVcOycSN+FxA/9GT+muGwEw3wyj1xuP5aGLWvhGxo/vT93dXY8JON86fcvdVNaJhvRh61I+IpMtbfQxel8JuNHz/uX+mlB4UcZ9Idle6s/wCOX6Q94oEy/SHvFDGhDwp4vrXsilB4VcV+h2B31nQcdY99elvTQxow8K+J6o+x/vXaeFnE/RiP6p/qrNSa8vUH0NwI4ZLjwyMoSVBmIB5rLe2Zb67+j0irXWI+Bh740/YyfijrbqUFFFFQVjbPlm9n4RRRtnyzez8IooLBgfJp9RfgKXpDA+TT6i/AUvQFZd4e0/s2HPVKw96HurUazbw6pfBRnqmH3o1WfUph4AEHFYs2141BfpsEuB7yffWsVlP/AOP/APy+KP8AjKPdGvfWnvjI1NjIgPUWAPuvS/VL0UkuIQ7nU+oiuw46xUHVFFFAUUUUBRRRQFFFFAUUUUBRRRQeWrwxg7wPdXVFAi2EjO+ND+qO6km2ZAd8MR/UXup3RQR7bDwx34aH/TXupFuDOCO/CYf/AEl7qlqKCDbgfgD+ZYf/AE17qovhQ4CxJAMThIVj4vyqILAofn2HSp+4nqrVq4mUFSGFwQQQdxFtRQYl4GB/bj9jJ+KOtwrEvAxY45yN3FSW9WeO1bbVoKKKKgrG2fLN7PwiijbPlm9n4RRQWDA+TT6i/AUvSGB8mn1F+ApegKz7w2rmwAUEZuNUgE6nRgbDed9aDWD+GDHuNpMh1VYo8o6gwJP33qxKjOBfCKXBQSwK+USScYWUc65RVIBO4WUenU06bGwtqTcneSAT7zVWTGHqHvpUYv8AQ+8VrU9WUSw+j3CuhNF0G3q/2qtDF/ofCveVD6BpsNq0LiV6HYeosPgaVXHkbp5B6nkHwaqpypfotXoxS9TffTYbVwXa8g3Yqb/Vk/qpVduzDdi5f9Rv4mqYMUnWfvroYpfpH76abV3ThJiRuxj9oH4ilBwrxQ/PD+x/FaooxS/TNdjEDzlPFXxeGOLH50D6xH/TSycNMX55D+qn8Kz8Tj6Y+6jjP0h91DWipw3xf0oj+r3NSq8OsX9GE/qn+us1zelfcK9DH9H3UxNacvD3E9MUXub+qlF8IE3TAnvNZfxh9Fe8a3/0mpi61NfCE/Thh7HP9NKL4Q+vDHt//Gsp49vT2m7695S/We0e+mDWl8ISdOHftClF8IUPTDKOz31kIxr9Z7XfXQx79be8d1MGwLw/w3Sko9i/1UqvDvCdPGD9XuNY6NoP6fcvdXQ2kekfcP4UxWyDhxg/psP1G7q5xHDXBFGtMb5TvR+r6tY421f0fu/3qK2vthshyKB6fRTBcPAcP7U/ogb8UdbdWKeAk3xMp/wf50ra6lBRRRUFY2z5ZvZ+EUUbZ8s3s/CKKCwYHyafUX4Cl6QwPk0+ovwFL0BWCeGuK20r/Sw8Z9zSCt7rEPDpFbGQt9KC3ZkbvqwZjONfXTrZGzZMRII49+8kmyoo3sx6B/tXgMWnGcZu04vL9+apHZu1EhDLE+IUNqw4uJr2B33N7Dfbd01bU05l4ITKjOcRhwqPxbEuVAfNlKkla6HAzFXYCSE5LZrS+LmF1vppcC9dY7hGZojDJM5VrnnYaPMCxzFgVe4JudR113guExjaRhiEJlyZw+Ha3ya5F8V9NKztXYYy8GsWqh+aQctgsqEkOcqta97Eka+morE8ZG7IxIZSQRodR6an8VteOWPJmwgIQIsggkWREU3VUYA5QNwtuqGkwaG7cqiY6nXjMxPrMe/1mkpa9xMqrk4uYtcc+62ym40HX66XkMfGZRiQUuBmKHda5NqbYraLzBEciy6LZQOgDeBrup1FOwi4scXb0qCdTfeatNdRKhv/AGhBZsoupFxcXbX0HdXDqBltNE2YC+/m3todPT91KT4gtlvFDZSDou+1tD7vvoaYFwxghsBYqMwB36+vuqaelRgCWyrLhz6c2h8Xd2rfqmkMLA7tlAivqfGFtK9aZCGHJo+duOY2XQDT3X9ZrmMxhAGw92vqwfozXtb1aU0dPhJAhfKhUEjRxfRsu6/XXuIwksds8W/UWYH4GnkWzQymYYKQxZS11kGgUlWbVr77D2e2o2RYuLA4uTjOk5hbr6/V0UnJbLCuKhkjKq8TAt4ozA31t0HrrzGI8VhJG6Xva53239PpFJ46WLmZOOBB1Lm+g6V1uD011tSeBlHFyTMwOglNwF6T69BpTUJcsHW9ectH0mplnNSGxJI7nOVDkrlLi6gX5+/S9uuunDj25Z8Y58uvHc14MYPptXox4+mfdVrlzZOZlPURlsdOm+7XqqM2ph4+cZVRRY5WWwa+UW3anW4tur2c/wAK8Zvb9PF/n+dOVy8f3/EWMePOfdXS42+5wfZURSuFPOHt+FeF9DEgcWbGmMxzRm5trr6jvpZN3spTZ+FEt42uAT0b93+1DGgeAMXlmP8AhW/aWtrrNPAvsdIFxRUkkuii/QMua3vP3VpdSgoooqCsbZ8s3s/CKKNs+Wb2fhFFBYMD5NPqL8BS9IYHyafUX4Cl6ArHfD1F8phX61kX3FTWxVlXh8j+SwrdUjr70v8AwpBjUi3AsR076V2bI0MiyLlYrfQnQ5lKkH0WNWXg7wZixMasZJw5Uu2VYuLVeNeNReSRSSchqQ//AF6Dukmt9ih/BMaXlFxAnbjEkmBdTmuHsb8UYdPRlO70V5hNqiMIFw+iC3jAkjjEkOa41N1YX6n9FTT+Dx+iV/bhZf5M1N5OAco3TR/rRYhf+yam8TKhsdikkRwMO6s7q4bQ5SBlKC2uS19PVUTxTD5je41ZX4GzD+/wvtkkX8cQpI8F5xulwx9WJQfiIq7EwyxoBw8esdxvCqRJqD4zez3tSWIlXOebCRa9xmA0TMRoR1W9dSP/AAxjPmoG+riIT/3K9bgxtD/y8h9TI3wc02CLWZMpJjTU5RaRtLAOTq3Vpv3k0qrAsE4vXfcSkb0z2JPUPvuKcycH8cN+Fn/0ifgKbPs3EL42Gl9sDf01fE9eZlIzCN7DIPKC92XfYqd5BNellyoMsoZtQbrYqzER9HoPVupB4XG+Ij1xkfwpJnAIuFFvWN27povqej206xtFG0wjCOHGSNgFaQg6m3SRqOk1H3ishaSRQwa5KC113gfd10xWcDdlsdLZjrrfr69a9MgPQbC/zz87Vvf99TxbbRj1s2XW1lPOBXeBfQjde+vop7OFwxDQTZy111jtYadDg9NqaTy5zmcMxsBctfQbhrSuOxZmIMhc20Go0ubncKqaXw+0ppGC2jNzvMMRsOknmbqdfKs0ixwwSCNghPExi5ZsoAFgd4NQyEKbqXU9YOvvpWDEMl8kki3NzY2BPWbHWovqSkEyKWbCYcKFzEhAOaLknmuNNDu6j1UGN82VsDHm03cYN6lhqJOpSbeimJx0hBBmkIbeD079N+7U6ek9dLna0+vy511N1GpGgO7fbS/UBT0ezsigF8CFBtY55QDcX6W6qbcfEWASHizffxjNpbdZq6xmMklAV5QwBvutrr1D9I+q5prFHla+Zff/ALU9PTgHT2U52CflB6/5TTRG0pzsNvlV9f8AA1qFbd4LPExH2ifgFXqqL4KzzMR9ov4BV6qVBRRRUFY2z5ZvZ+EUUbZ8s3s/CKKCwYHyafUX4Cl6QwPk0+ovwFL0BWb+HWK+Cib6M6/tIwrSKofhrjvsxz9GWI/tgfxoMz4OFORtn4krxevHqzx2TFsdQgzXtJoRuvT/AD4Uhsg2byITIWu8yOrMCAbBbZ8ua2ttKYcDWYwkRmUMFxAUwlRLcPhnspfm3Nzv6L1YJZ8S5aX/AMSiymP5EwwuHHinLrruufrVzv1ozi4hggPJBhBM4WSPHyowLAE6He1gDlvp0Uvh42kWNXDxRKJAkkW1Llt7WJNi2th6LjoonmY3mk47iOPF8PJs1WNmBbTKd2UZc9uqmqyQgRyT8lbDcZIqxvs1lZSQGNreL825tragk1GJkC5vyjAEhOUx4yF+NK7hqTmc3tmOmleyti5AzFtqQZIlsuTDycaVspsL6ub3O4b6hDJhckTYo7KaIpIIbQyx2IJ0AtzVznX1m1dSDDsEOKGzR8h8hxeKmjuFJEY3CyXzDNv0qYJPFYiaTjJQ2KiRMl45NnI5ObmnLY3bUEnqvTfEToxef5FIFkUcXLss5wGvzQwF23HndFezRZ7vKirIIk4oQ7TZRINFXfbLzdc2t7U/keZs7umLjlzIRHHjIyDmNiU1JAAAJBAvfS9BHjHRA8eJNnLheNCG8Escqg65TbTPlvrurrDbWBIlafADCmUpnTE4lHsNbW0GcKQbX6ansbPIFZrY4txqPZbMcpBJjVD/AHYIsTa/OHshZZ5gePkfaHFcd/y7YON+aRmsLahLc3NvpB3gdpMSjPJCIHZlEke05j4o3AOdTu09NOcDi5nK8YjJG2a0gx0cq80G1g4ubmw9F6iTiFypLiHz4bjWHEy7MAI0BIFvF0KjPbW3opuk2GCQvin2e2FLSKinBvEwI8YKPm84qT11RP4NpZGCyYWaNSGIdnwki3AJA1W5ueb6zSWEwvGtlkwEqc1jmkwuEZTlBNroBqdw9Nqg4+TlYOU/krk1pBEUaVGHS2QZfpkXuek0tBDFIsCzpglgCyCJ4cbIp3kkC+rDPYa7r+yqHmH2fBKWHIRGwR3vNs9VTmLexdHFqYYPZuHbESoMNB8pLhlQMGKRiXCPM+VVYEXZeupXYwkLRB4QiLDMsbLjeNVgVa90bWTU7+j2VH7De+JQ9bbObtYKYU0Sc3AlD+b4U+qTEJ8CabHgMP8AysPsxc380Jq9VCYvapbMY3EcKkqZSMzOw0ZYlOhtqC50uNAdanaiungGvTA4+pilP44RST8BVH9zi/1ZcO3xK08l2wl7g4lvTynKeyoy092ZwgJNlZ5OkxSALNbpMbLzZbfR0PrptFfbgOPN40etIG/DNSLcB1zKDNNHmdUBkwxy5nNlBZZCBrWmYTFLIgdCCrC4P/3p9FMeEbcyH/N4b96Kd6rEZRYkdRI9xtRsySzg+n+Fc4s89/ruP2jSeDPO9tddZrc/A3PnjxP2ifgrRazHwGj5LFfap+CtOqIKKKKCsbZ8s3s/CKKNs+Wb2fhFFBYMD5NPqL8BS9IYHyafUX4Cl6AqoeFmLNsrE+gI3ukU1b6r/hAhz7NxY/wHPZF/4UGG8DshhlWTIVJnB4wkR2OHjfnldQvye8dVSUyRMS03IRJxcZiyYyWMOoyqpNwLDIN9tbVFcBJDnAF/KHxQC3OwmIAsDoTcDQ1Ypy8a/LNipeMi5ufZ6OYjm0zZTvAB5v6QNc79aeSq/GNKyZcSJEYRx7SsrA6k5WFgPF5vSGpxhhOjcfxeO43jjfDjGxutjdvFJ8W5y5d9Ru0miQsMS0DyssbJJJs5hlBANmK3ucthbot6K4mkw6SssjbMONE6sGMUqC55xJt8/MVN92+oqZgGJjyysdqSElwYWWGTLYWBNui5uLfRpFnkjVWmfGTB43AWTZ6OY2HNBbLusdcvTTLCCFJRxa7OONEzhlTEyoCd2gI1bNmuLdVL7OhEeQ4eNXmIkV0TaRIUWygqG8Y2JN+giiEcUY1A5W+HlZ4QYjJs0rk1smYi9gAGGTouK42oMPG8i4xtltiCsZjLQyoOi2dlvcZAALbrCpCBJYlHErj5TJEwcJjIpOKJNri+9gBcN6a7d8RCCoO1JOMiBzZYpuJYm5Gm9haxG7nVRH4kRZ5DONncrzRsqripUDXAJLXtY2CkW331pZ8PaRpTFHysSq3FR7RKg35xJB0GtuZbW9d4/EPFnjllxEjssbLI+zg4TcxBynnG2lugimm0MRFHI6YiXCPic6FZJcAwAuLm7C+Ym669Fj7AfRwzI3KOKxvHia5w6Y5HW1sxJW9st+bk313EcRFlxDjaz3kYNh24qSwte5G8JrYdOlRU7QrKwf8AJTY4YgG5WWMX3knfz89j1V1BFCkodIsCcaMQSUjxroCb63U72z3GW3dQ0+jnkiEc88uOkiZnBhkwSMRYdNvFGosQNbU3XEIixSYudJcMxkCpJs/KwI8bdompB9NjXeDhMbLNHC7YgStmhTaGZdOmzeNc3GXotS+GE8RScJtF2Lvng5RHIABuzdam53a82gT2DIvGYW8uBdG45YAmGaOQWB43i+hdTrffc0x4ON8rCf0NlH3wSrU1sdcQJYHeTaJWSR1MU0cbBLCwMjLqim+hH0TUFsE2eH7HZf3M6UF94QzsmGkKtlZgI1b6JlYRhvZmv7KyvbO3eOYJFzIIwI4kH0F0BPpNr1p3CnAtPhJ4k8doyVHWyWdR7StvbWERy6VeJanosRan8OJzgLcg3urfOVhuIPXVXSY9dOMPiTmUD6Q+NaTWp8DtqF2BOnHh846BiICFkIHQHTK9usMempzhL5OH/N4b98tUvgUhLYc68+fEzj7MR8Tf1FmFXHhMfkov83hfvxCCud+tSsTxR+Uk+0k/G1JYRtfbSmO8rL9rKPdI1I4Tf7a6ysetv8BnkcT9qn7sVp1Zh4CvI4r7Vf3YrT6AooooKxtnyzez8Ioo2z5ZvZ+EUUFgwPk0+ovwFL0hgfJp9RfgKXoCo3hJFnwmIXrhkH7BqSpHGR5o3XrVh7wRQfNPg/b5YDTxo9+7USJ/PU9gGjA/svJ3kaORZVTaEihRrcpmHQoBzdGtVvggcmJ+q8X3YmJT+Krt8szrEpxMbjjQZZMDG6uNSAWXS1gVHXescvrUhGBnRGGHGIkV4kLmPaKMY2uCwXjBprpm6QfTSrjEoHiQ7SlUmMiYNBIU0uwF7dLWN/oaUyUq4IRYEIgPHcds104wKczm6ncbLzddVpuThWSUQDZgiyRmZXWaMnKVFzbcM509YrIlZFnVuJz4syccMuJfBRutvF8ZSObfnZ99N4R8okaGNcQJHBlk2ayq1xYWZTZfnc6+uYe1AHD5XWAYPkgkjZmXHSxupIIUm+7e+l7G1PYELARpxgwwmNpo9pBjYiwLZxe1gDk9dBF4R8OSqYYbN44xyiXNDLDmUg5go6BkvevMGMOAeSJs8loGE+XFSx2F7yFbjRQApzbxrU5EuJkKRf8AiMSKXtNxsEoa+ozm2oFrAfpa0kOPlyqDjYMsb5mlwUbiW12OYrbUjm5Rv0oYZQjIjrhUaVHiXjDHtIXja4LBc40sdM3SDTpuPiEkUP5SlRhGeNTERSFCOcwW+7U5TffamvNkDcUYo8sB47jtmsnGBDdzzTuOnMFzpTW+GdJRh/ybxXFoZ1dJoicrDnEjcue1ra7qolcW08ZeDPtF2zplxBw0coAtqARvFyLnoy02nkKOYXlzYkTjLPJs7TTTRlOvOsc/opsUgCTLhVwbYb5NnIx0kbAjcSW8QZiQOvSneV1V4sOsz4fjFImi2gpYaW3P4o1PN6bCgaZ4FkCB8By0YjR3wroCwNhYj5+fXNu3euucOsCyoYl2accs7aLJKguDYWB3vmvpuqUkOIW8CHaTLxwtiFeKTm+L1eJrm69PZXEskytxOfGcaJubiHwSOLeKBmX5t+dnqhLg/hoUnheNIRNxzCRYsazBR1iNvHPjc39H3NNn6Sxj/C2f92LZac4OaNcRFG5jOIXE2MjYApmFwLKwvZr3Of0jqpnHpMPssP8A+3tIr/Gg0wGs44bcA3d2xGDUEtznhGhzby8fQb9K9e7fatFNeEViXB89RYSUuYxG+cGxXKcw9YO721Zti8FecDO/O6IIefMQeu2iX3XOg6xV62hi4yckmIw0hUAHjArG+l7m3N6TUhsp3sMvEmI9MVgvi77Dpvp6q1eRke7C2YYyZHCh2VUVF8WKNPFjU9OtyT0k9QFdcKT8lF/m8J/1MdSi1E8LPIJ/mcL/ANTFWZ9Vi2O8rN9tL+8ak8J/GlNpj5aYf40371qSwp+NdpWNbf4CR8hiftl/ditPrLvAMfkMV9sv7ta1GgKKKKCsbZ8s3s/CKKNs+Wb2fhFFBYMD5NPqL8BS9IYHyafUX4Cl6AoNFFB8w7LGTHYhfotJ/wC3iY3/AJasuJWIuyyHCph1xMoLpjJY3Vz4wIPztBzb2HRVf2mvF7Vxa/pYr928g+FW7GrLxjyE4p4hMPkuSxyq6sM2ZCBfLbTNv1rHL6sNcMsjrGGMsaKknFvDtJGzkEtY5xzjm5t+inJ5VILn8ow5IRYB8PKJSth1c52vfq0NMDGlkfEKjw5pAscmzXV0J1+YeaLlTe2tj7EpBhwqNivycVMLCDmzwkZWIVTroobNfprKpLFNM4ke+LiReLvFJgEkD/NuLatrcnqvTWd4mDyNxK4UTLeGXZzhhe9rFd5yhhntpSc/FnnTHCrIYozCIdoSR51FlTxtwy65tb2p/JxxZ5W5UkoZCIosbEysDvsrDRbAadObShiOBwrBDINmjBiZwthNE6kgFrC9s+XJfcKIRG6wibkkcA4wRNDtB0JO8gZvG5xUa7s3sqVMuIuZ5PyjbjdcMY4ZRl8YgBQSE+bff8aZ8YQElxDyvCXccTLs0Zl0B+aLqNRzra5TVMKRrPIqBhioVSFuLaHHxSCQrdlHOHOYk5c27QX3Uq74qUEn8pQcXCNMsMolK6dA5zm9+rSotuT5ImxbYFoCkgiDYWWFlIJsLA81c5ueu5tXDph2CHEfk8LxB4gx4mWK4VjkXU6JmzC+/SgfYmeSUSOrTQoiR545tnBs9iFvpYsS3Ot0a9AppiZIWWZouRJhwYzIk2DkjN9yliLXN81uq9OXiMl2kBjYQoYhBtEfKAWC2zdYuc3TanEwxMnGSn8oQFVS0aSwyh9At0BB1sMx67mgiXOGKyiAbO5JxiFryyxsCQQhJ6GtntbTQ044tCrRwpGcJx4PGx7QIYaFVvm3HLc5PR6Kd4qaeTjZc2NhRSl4XwaODfTmi3P3EnqvTTFzK6yyZoUwwkQtFPgGBBa+XVfGNs3O6L+mgeYXjVZIkTGGIYgMJlxUcgZQbWa+uQjXLv1qLkHy/wD6X4dqGuomgbWI7OOFGJQgFZY3V9cmt7cZlv6NDSeJP9ob0R4n9naYoNMbfVe4UbTSOyO2VMpkcA2ZxfLHELa2Y5rka5UPXVhfeayvwrE8pi00MNgesh2uPZce+pJtHcnCeZrCKbilGipGoVAOgAD+NO9l7ck40BrccfFYAKJrC/FSgaEkeLILEG17is9SUip3Y8hleHoKTIxbqRPlGJPUApNbyJrZcDiVkjV18V1DD1EXqO4WH+zr/mcL/wBVFXPBW4w0d7jNmcA7wruzoOywo4Wn+zj/ADGF/wCqirnPqsa2r5ef7eb969IYY0vtf/mJ/t5v3r02w5+P8K7Mtx8Av/L4r7Zf3a1qNZd4A/8AlsT9uP3a1qNAUUUUFY2z5ZvZ+EUUbZ8s3s/CKKCwYHyafUX4Cl6QwPk0+ovwFL0BRRRQYJ4SeCWNhx0uNgjZ43bjA0a5yhKhWDJYnr6CCDVNPCmdDZhCG6mhVW/Zymvq2mmM2XBL5WGN/rID8RUwfM8HDWcdEX6rTKf2ZrfdUhFw8kG+NvZO/wD3A1bbifB9sxzdsDBf0Lb4WpjN4K9lN+a5fqu4/mqdYu1kZ4aK3lIpDpbUwPp1c+C9vbXk/CLBynNJh8zac58PEx0FhqjqdwFafL4HNmHcJ19Up/jemM/gTwZ8TE4lfah+KU6mqEdu4Iy8c2USZg+biZ0JYG9zxc7D7qdYPbeFWbjkmIfMXsZsSqEk3IKNGy29FWWXwHp8zHSfrRqfhamM3gRn+ZjYz9aMj4NTqaZYLbEavn5e7jXmNi4mTUEbpIlOl77+ilcHiLk5sS04ysqq/I5ApI5rDK4Oh1t00jP4GsePFlw7+1l+INR83gn2mP7mFvVKP5gKdTUsMEzBuPWKf5PJHfAXykeLcxObqNdB103lwCuHbEQYZnCKsZEWKg8SyqrkjRQt7W6hUHJ4Otpp+ZP+o6H4NSD7A2pF+bY1Pq5/5DTqqfnEchkkm4pJbIEEWPeMNaykHPYLZQPXTpnkmMk2fFRuClo4MZBIr30OUNcC1gTffeqi+L2lHvONX6ySEftKaaybfxQ8o5P2kMZ/FHep1qL7K87lps+OiXjV+QMEUoIY/NAucotv3i4qH2ppPJ6I8b/1oaqzHwmb6OFPriUH9grSn/ETlgTHCQEkjyAMFImYM5Jz5r3A1vVw8bg281XeF+yIcXGI5HyOpuj28Vm0sesG27fpeqLDw5lHzG/Vnk/nzU4Xh0b3ZZrj9KJvxQg/fWetXxFtwHxNxZ4Ch3PxlgQb2NiL9B91Wzg/wL4pcssiMpOZwgPynUrMT4mg5oAvbUm5FRa8N4yRdZBYWBMUZtu3FHU9A91enhThmFmcW6uJlFvUUla1LpJGlINNKieFp/s3qmwx92KiqvbP4aQIuVHhtcnnccm/1xH413tThNFiIuLEmGUmSFr8oGgjmSRtGVTuUj21MPGdbZ/5nEf5if8AetTaCldrShp52U3Vp5WBG4hpGII9BBvXGzY2eRURSzM2VQN5J0FdGfG3eAMf2bE/bD92talUJwN2CuBwkcI8a2Zz1u2rH+HsqbqgooooKxtnyzez8Ioo2z5ZvZ+EUUFgwPk0+ovwFL0hgfJp9RfgKXoCiiigKKKKAooooCiiigKKKKAooooCiiigKSkw6N4yKfWAaVooI+bYWFfxsNC3rjXuqOxHAfZz+NgoD+oB8KsNFBTp/BfspvzRV+q7j4NTCbwO7MO5Jl9UrfxvWgUUGX4jwI4I+JiMSn6yn4pTCbwGR/Mx0g+tGp+Fq1+igxGfwGzfMx0Z+tGf4NTCfwKY4eLPh27S/wADW+0UHzlN4H9qDckDeqW3xFXrwW+DN8HJynGZDMLiNFOYJfQsW6W+FanRQFFFFAUUUUFY2z5ZvZ+EUUbZ8s3s/CKKBrBi5Mq/KPuHzj1V3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BF42di5uzHd0nqFFFFB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4518" name="AutoShape 6" descr="data:image/jpeg;base64,/9j/4AAQSkZJRgABAQAAAQABAAD/2wCEAAkGBxMSEhUTEhIVFRUWFhgVGBgXGR4bFxgYFRYYFxUXGhgZHSkgGx0lHRgYIj0hJSorLi4uFyAzODMtNygtLisBCgoKDg0OGhAQGi0dHSUtLS0tLS0tKy0tLS0tLS0tLS0tLS0tLS0tKy0tLS0tNS0tLS0tLS0tLS0tLS0tLS0tLf/AABEIAMIBAwMBIgACEQEDEQH/xAAcAAABBQEBAQAAAAAAAAAAAAAAAwQFBgcCAQj/xABREAACAQIDAggJBwkGBAYDAAABAgMAEQQSIQUxBhMUIkFRktEHMjNTYXGBkbEjQlJyc6GyFURigqKzwcLSJENjdJPhFjS0wyVUg6Pi8AgX0//EABkBAQEBAQEBAAAAAAAAAAAAAAABAgMEBf/EAB4RAQEBAAMBAAMBAAAAAAAAAAABEQISITEEocED/9oADAMBAAIRAxEAPwDZMFhI+LT5NPFX5o6hS3I4/Np2R3UYHyafUX4Cl6BDkcfm07I7qORx+bTsjupeigQ5HH5tOyO6jkcfm07I7q5m2hChs8sanqZgD95pP8rYfz8XbXvoFuRx+bTsjuo5HH5tOyO6uBtKE7po+2vfXYxsZ3SJ2h30ByOPzadkd1HI4/Np2R3V0MSn0194roTL9Ie+gT5HH5tOyO6jkcfm07I7qWzDrFF6BHkcfm07I7qORx+bTsjupeigQ5HH5tOyO6jkcfm07I7qXooEORx+bTsjuo5HH5tOyO6l6KBDkcfm07I7qORx+bTsjupeigQ5HH5tOyO6jkcfm07I7qXooEORx+bTsjuo5HH5tOyO6l6KBDkcfm07I7qORx+bTsjupeigQ5HH5tOyO6jkcfm07I7qXooEORx+bTsjuo5HH5tOyO6l6KBDkcfm07I7qORx+bTsjupeigqm14VEzAKo3dA+iKKU2z5ZvZ+EUUFgwPk0+ovwFL0hgfJp9RfgKXoCs48NO35sNBFFC5QzMwZho2VAOaD0XJHurR6ybw+pzMIf05B71WrCskGLf6R99djGP9I++pjgNwWfaU7RK4jVEzs5XNa5sotcak36dwNXdvAtJ0Y1PbCf/wClXUxmYxsn0z7665fJ9M1oreBefoxkX+mw/mpM+BrFDdiYD+qw76aYoA2hJ9M12m05fpmrw3gexnRNAfa39NIN4IseNzYc/rsPilNMVL8rzfTNdjbk4/vDVlPgp2l9GA+qT/40m3gu2kP7qM+qVf402mIFeEGI863vNLLwlxPnn95qSbwa7TH5uD6pE/qpM+D3aY/NG9jx/wBVTauGn/FWKG6Z+0e+u14Y4zz79o99dvwG2kPzOT2FT8GpBuB20B+ZT+xL/CnphynDPGD+/k7R76UHDrG+fftHvqPfgvjhvwWJ9kTn4CkJNg4sb8Hif9GT+mqYmxw+xvn399dr4Qcb55vfVcOycSN+FxA/9GT+muGwEw3wyj1xuP5aGLWvhGxo/vT93dXY8JON86fcvdVNaJhvRh61I+IpMtbfQxel8JuNHz/uX+mlB4UcZ9Idle6s/wCOX6Q94oEy/SHvFDGhDwp4vrXsilB4VcV+h2B31nQcdY99elvTQxow8K+J6o+x/vXaeFnE/RiP6p/qrNSa8vUH0NwI4ZLjwyMoSVBmIB5rLe2Zb67+j0irXWI+Bh740/YyfijrbqUFFFFQVjbPlm9n4RRRtnyzez8IooLBgfJp9RfgKXpDA+TT6i/AUvQFZd4e0/s2HPVKw96HurUazbw6pfBRnqmH3o1WfUph4AEHFYs2141BfpsEuB7yffWsVlP/AOP/APy+KP8AjKPdGvfWnvjI1NjIgPUWAPuvS/VL0UkuIQ7nU+oiuw46xUHVFFFAUUUUBRRRQFFFFAUUUUBRRRQeWrwxg7wPdXVFAi2EjO+ND+qO6km2ZAd8MR/UXup3RQR7bDwx34aH/TXupFuDOCO/CYf/AEl7qlqKCDbgfgD+ZYf/AE17qovhQ4CxJAMThIVj4vyqILAofn2HSp+4nqrVq4mUFSGFwQQQdxFtRQYl4GB/bj9jJ+KOtwrEvAxY45yN3FSW9WeO1bbVoKKKKgrG2fLN7PwiijbPlm9n4RRQWDA+TT6i/AUvSGB8mn1F+ApegKz7w2rmwAUEZuNUgE6nRgbDed9aDWD+GDHuNpMh1VYo8o6gwJP33qxKjOBfCKXBQSwK+USScYWUc65RVIBO4WUenU06bGwtqTcneSAT7zVWTGHqHvpUYv8AQ+8VrU9WUSw+j3CuhNF0G3q/2qtDF/ofCveVD6BpsNq0LiV6HYeosPgaVXHkbp5B6nkHwaqpypfotXoxS9TffTYbVwXa8g3Yqb/Vk/qpVduzDdi5f9Rv4mqYMUnWfvroYpfpH76abV3ThJiRuxj9oH4ilBwrxQ/PD+x/FaooxS/TNdjEDzlPFXxeGOLH50D6xH/TSycNMX55D+qn8Kz8Tj6Y+6jjP0h91DWipw3xf0oj+r3NSq8OsX9GE/qn+us1zelfcK9DH9H3UxNacvD3E9MUXub+qlF8IE3TAnvNZfxh9Fe8a3/0mpi61NfCE/Thh7HP9NKL4Q+vDHt//Gsp49vT2m7695S/We0e+mDWl8ISdOHftClF8IUPTDKOz31kIxr9Z7XfXQx79be8d1MGwLw/w3Sko9i/1UqvDvCdPGD9XuNY6NoP6fcvdXQ2kekfcP4UxWyDhxg/psP1G7q5xHDXBFGtMb5TvR+r6tY421f0fu/3qK2vthshyKB6fRTBcPAcP7U/ogb8UdbdWKeAk3xMp/wf50ra6lBRRRUFY2z5ZvZ+EUUbZ8s3s/CKKCwYHyafUX4Cl6QwPk0+ovwFL0BWCeGuK20r/Sw8Z9zSCt7rEPDpFbGQt9KC3ZkbvqwZjONfXTrZGzZMRII49+8kmyoo3sx6B/tXgMWnGcZu04vL9+apHZu1EhDLE+IUNqw4uJr2B33N7Dfbd01bU05l4ITKjOcRhwqPxbEuVAfNlKkla6HAzFXYCSE5LZrS+LmF1vppcC9dY7hGZojDJM5VrnnYaPMCxzFgVe4JudR113guExjaRhiEJlyZw+Ha3ya5F8V9NKztXYYy8GsWqh+aQctgsqEkOcqta97Eka+morE8ZG7IxIZSQRodR6an8VteOWPJmwgIQIsggkWREU3VUYA5QNwtuqGkwaG7cqiY6nXjMxPrMe/1mkpa9xMqrk4uYtcc+62ym40HX66XkMfGZRiQUuBmKHda5NqbYraLzBEciy6LZQOgDeBrup1FOwi4scXb0qCdTfeatNdRKhv/AGhBZsoupFxcXbX0HdXDqBltNE2YC+/m3todPT91KT4gtlvFDZSDou+1tD7vvoaYFwxghsBYqMwB36+vuqaelRgCWyrLhz6c2h8Xd2rfqmkMLA7tlAivqfGFtK9aZCGHJo+duOY2XQDT3X9ZrmMxhAGw92vqwfozXtb1aU0dPhJAhfKhUEjRxfRsu6/XXuIwksds8W/UWYH4GnkWzQymYYKQxZS11kGgUlWbVr77D2e2o2RYuLA4uTjOk5hbr6/V0UnJbLCuKhkjKq8TAt4ozA31t0HrrzGI8VhJG6Xva53239PpFJ46WLmZOOBB1Lm+g6V1uD011tSeBlHFyTMwOglNwF6T69BpTUJcsHW9ectH0mplnNSGxJI7nOVDkrlLi6gX5+/S9uuunDj25Z8Y58uvHc14MYPptXox4+mfdVrlzZOZlPURlsdOm+7XqqM2ph4+cZVRRY5WWwa+UW3anW4tur2c/wAK8Zvb9PF/n+dOVy8f3/EWMePOfdXS42+5wfZURSuFPOHt+FeF9DEgcWbGmMxzRm5trr6jvpZN3spTZ+FEt42uAT0b93+1DGgeAMXlmP8AhW/aWtrrNPAvsdIFxRUkkuii/QMua3vP3VpdSgoooqCsbZ8s3s/CKKNs+Wb2fhFFBYMD5NPqL8BS9IYHyafUX4Cl6ArHfD1F8phX61kX3FTWxVlXh8j+SwrdUjr70v8AwpBjUi3AsR076V2bI0MiyLlYrfQnQ5lKkH0WNWXg7wZixMasZJw5Uu2VYuLVeNeNReSRSSchqQ//AF6Dukmt9ih/BMaXlFxAnbjEkmBdTmuHsb8UYdPRlO70V5hNqiMIFw+iC3jAkjjEkOa41N1YX6n9FTT+Dx+iV/bhZf5M1N5OAco3TR/rRYhf+yam8TKhsdikkRwMO6s7q4bQ5SBlKC2uS19PVUTxTD5je41ZX4GzD+/wvtkkX8cQpI8F5xulwx9WJQfiIq7EwyxoBw8esdxvCqRJqD4zez3tSWIlXOebCRa9xmA0TMRoR1W9dSP/AAxjPmoG+riIT/3K9bgxtD/y8h9TI3wc02CLWZMpJjTU5RaRtLAOTq3Vpv3k0qrAsE4vXfcSkb0z2JPUPvuKcycH8cN+Fn/0ifgKbPs3EL42Gl9sDf01fE9eZlIzCN7DIPKC92XfYqd5BNellyoMsoZtQbrYqzER9HoPVupB4XG+Ij1xkfwpJnAIuFFvWN27povqej206xtFG0wjCOHGSNgFaQg6m3SRqOk1H3ishaSRQwa5KC113gfd10xWcDdlsdLZjrrfr69a9MgPQbC/zz87Vvf99TxbbRj1s2XW1lPOBXeBfQjde+vop7OFwxDQTZy111jtYadDg9NqaTy5zmcMxsBctfQbhrSuOxZmIMhc20Go0ubncKqaXw+0ppGC2jNzvMMRsOknmbqdfKs0ixwwSCNghPExi5ZsoAFgd4NQyEKbqXU9YOvvpWDEMl8kki3NzY2BPWbHWovqSkEyKWbCYcKFzEhAOaLknmuNNDu6j1UGN82VsDHm03cYN6lhqJOpSbeimJx0hBBmkIbeD079N+7U6ek9dLna0+vy511N1GpGgO7fbS/UBT0ezsigF8CFBtY55QDcX6W6qbcfEWASHizffxjNpbdZq6xmMklAV5QwBvutrr1D9I+q5prFHla+Zff/ALU9PTgHT2U52CflB6/5TTRG0pzsNvlV9f8AA1qFbd4LPExH2ifgFXqqL4KzzMR9ov4BV6qVBRRRUFY2z5ZvZ+EUUbZ8s3s/CKKCwYHyafUX4Cl6QwPk0+ovwFL0BWb+HWK+Cib6M6/tIwrSKofhrjvsxz9GWI/tgfxoMz4OFORtn4krxevHqzx2TFsdQgzXtJoRuvT/AD4Uhsg2byITIWu8yOrMCAbBbZ8ua2ttKYcDWYwkRmUMFxAUwlRLcPhnspfm3Nzv6L1YJZ8S5aX/AMSiymP5EwwuHHinLrruufrVzv1ozi4hggPJBhBM4WSPHyowLAE6He1gDlvp0Uvh42kWNXDxRKJAkkW1Llt7WJNi2th6LjoonmY3mk47iOPF8PJs1WNmBbTKd2UZc9uqmqyQgRyT8lbDcZIqxvs1lZSQGNreL825tragk1GJkC5vyjAEhOUx4yF+NK7hqTmc3tmOmleyti5AzFtqQZIlsuTDycaVspsL6ub3O4b6hDJhckTYo7KaIpIIbQyx2IJ0AtzVznX1m1dSDDsEOKGzR8h8hxeKmjuFJEY3CyXzDNv0qYJPFYiaTjJQ2KiRMl45NnI5ObmnLY3bUEnqvTfEToxef5FIFkUcXLss5wGvzQwF23HndFezRZ7vKirIIk4oQ7TZRINFXfbLzdc2t7U/keZs7umLjlzIRHHjIyDmNiU1JAAAJBAvfS9BHjHRA8eJNnLheNCG8Escqg65TbTPlvrurrDbWBIlafADCmUpnTE4lHsNbW0GcKQbX6ansbPIFZrY4txqPZbMcpBJjVD/AHYIsTa/OHshZZ5gePkfaHFcd/y7YON+aRmsLahLc3NvpB3gdpMSjPJCIHZlEke05j4o3AOdTu09NOcDi5nK8YjJG2a0gx0cq80G1g4ubmw9F6iTiFypLiHz4bjWHEy7MAI0BIFvF0KjPbW3opuk2GCQvin2e2FLSKinBvEwI8YKPm84qT11RP4NpZGCyYWaNSGIdnwki3AJA1W5ueb6zSWEwvGtlkwEqc1jmkwuEZTlBNroBqdw9Nqg4+TlYOU/krk1pBEUaVGHS2QZfpkXuek0tBDFIsCzpglgCyCJ4cbIp3kkC+rDPYa7r+yqHmH2fBKWHIRGwR3vNs9VTmLexdHFqYYPZuHbESoMNB8pLhlQMGKRiXCPM+VVYEXZeupXYwkLRB4QiLDMsbLjeNVgVa90bWTU7+j2VH7De+JQ9bbObtYKYU0Sc3AlD+b4U+qTEJ8CabHgMP8AysPsxc380Jq9VCYvapbMY3EcKkqZSMzOw0ZYlOhtqC50uNAdanaiungGvTA4+pilP44RST8BVH9zi/1ZcO3xK08l2wl7g4lvTynKeyoy092ZwgJNlZ5OkxSALNbpMbLzZbfR0PrptFfbgOPN40etIG/DNSLcB1zKDNNHmdUBkwxy5nNlBZZCBrWmYTFLIgdCCrC4P/3p9FMeEbcyH/N4b96Kd6rEZRYkdRI9xtRsySzg+n+Fc4s89/ruP2jSeDPO9tddZrc/A3PnjxP2ifgrRazHwGj5LFfap+CtOqIKKKKCsbZ8s3s/CKKNs+Wb2fhFFBYMD5NPqL8BS9IYHyafUX4Cl6AqoeFmLNsrE+gI3ukU1b6r/hAhz7NxY/wHPZF/4UGG8DshhlWTIVJnB4wkR2OHjfnldQvye8dVSUyRMS03IRJxcZiyYyWMOoyqpNwLDIN9tbVFcBJDnAF/KHxQC3OwmIAsDoTcDQ1Ypy8a/LNipeMi5ufZ6OYjm0zZTvAB5v6QNc79aeSq/GNKyZcSJEYRx7SsrA6k5WFgPF5vSGpxhhOjcfxeO43jjfDjGxutjdvFJ8W5y5d9Ru0miQsMS0DyssbJJJs5hlBANmK3ucthbot6K4mkw6SssjbMONE6sGMUqC55xJt8/MVN92+oqZgGJjyysdqSElwYWWGTLYWBNui5uLfRpFnkjVWmfGTB43AWTZ6OY2HNBbLusdcvTTLCCFJRxa7OONEzhlTEyoCd2gI1bNmuLdVL7OhEeQ4eNXmIkV0TaRIUWygqG8Y2JN+giiEcUY1A5W+HlZ4QYjJs0rk1smYi9gAGGTouK42oMPG8i4xtltiCsZjLQyoOi2dlvcZAALbrCpCBJYlHErj5TJEwcJjIpOKJNri+9gBcN6a7d8RCCoO1JOMiBzZYpuJYm5Gm9haxG7nVRH4kRZ5DONncrzRsqripUDXAJLXtY2CkW331pZ8PaRpTFHysSq3FR7RKg35xJB0GtuZbW9d4/EPFnjllxEjssbLI+zg4TcxBynnG2lugimm0MRFHI6YiXCPic6FZJcAwAuLm7C+Ym669Fj7AfRwzI3KOKxvHia5w6Y5HW1sxJW9st+bk313EcRFlxDjaz3kYNh24qSwte5G8JrYdOlRU7QrKwf8AJTY4YgG5WWMX3knfz89j1V1BFCkodIsCcaMQSUjxroCb63U72z3GW3dQ0+jnkiEc88uOkiZnBhkwSMRYdNvFGosQNbU3XEIixSYudJcMxkCpJs/KwI8bdompB9NjXeDhMbLNHC7YgStmhTaGZdOmzeNc3GXotS+GE8RScJtF2Lvng5RHIABuzdam53a82gT2DIvGYW8uBdG45YAmGaOQWB43i+hdTrffc0x4ON8rCf0NlH3wSrU1sdcQJYHeTaJWSR1MU0cbBLCwMjLqim+hH0TUFsE2eH7HZf3M6UF94QzsmGkKtlZgI1b6JlYRhvZmv7KyvbO3eOYJFzIIwI4kH0F0BPpNr1p3CnAtPhJ4k8doyVHWyWdR7StvbWERy6VeJanosRan8OJzgLcg3urfOVhuIPXVXSY9dOMPiTmUD6Q+NaTWp8DtqF2BOnHh846BiICFkIHQHTK9usMempzhL5OH/N4b98tUvgUhLYc68+fEzj7MR8Tf1FmFXHhMfkov83hfvxCCud+tSsTxR+Uk+0k/G1JYRtfbSmO8rL9rKPdI1I4Tf7a6ysetv8BnkcT9qn7sVp1Zh4CvI4r7Vf3YrT6AooooKxtnyzez8Ioo2z5ZvZ+EUUFgwPk0+ovwFL0hgfJp9RfgKXoCo3hJFnwmIXrhkH7BqSpHGR5o3XrVh7wRQfNPg/b5YDTxo9+7USJ/PU9gGjA/svJ3kaORZVTaEihRrcpmHQoBzdGtVvggcmJ+q8X3YmJT+Krt8szrEpxMbjjQZZMDG6uNSAWXS1gVHXescvrUhGBnRGGHGIkV4kLmPaKMY2uCwXjBprpm6QfTSrjEoHiQ7SlUmMiYNBIU0uwF7dLWN/oaUyUq4IRYEIgPHcds104wKczm6ncbLzddVpuThWSUQDZgiyRmZXWaMnKVFzbcM509YrIlZFnVuJz4syccMuJfBRutvF8ZSObfnZ99N4R8okaGNcQJHBlk2ayq1xYWZTZfnc6+uYe1AHD5XWAYPkgkjZmXHSxupIIUm+7e+l7G1PYELARpxgwwmNpo9pBjYiwLZxe1gDk9dBF4R8OSqYYbN44xyiXNDLDmUg5go6BkvevMGMOAeSJs8loGE+XFSx2F7yFbjRQApzbxrU5EuJkKRf8AiMSKXtNxsEoa+ozm2oFrAfpa0kOPlyqDjYMsb5mlwUbiW12OYrbUjm5Rv0oYZQjIjrhUaVHiXjDHtIXja4LBc40sdM3SDTpuPiEkUP5SlRhGeNTERSFCOcwW+7U5TffamvNkDcUYo8sB47jtmsnGBDdzzTuOnMFzpTW+GdJRh/ybxXFoZ1dJoicrDnEjcue1ra7qolcW08ZeDPtF2zplxBw0coAtqARvFyLnoy02nkKOYXlzYkTjLPJs7TTTRlOvOsc/opsUgCTLhVwbYb5NnIx0kbAjcSW8QZiQOvSneV1V4sOsz4fjFImi2gpYaW3P4o1PN6bCgaZ4FkCB8By0YjR3wroCwNhYj5+fXNu3euucOsCyoYl2accs7aLJKguDYWB3vmvpuqUkOIW8CHaTLxwtiFeKTm+L1eJrm69PZXEskytxOfGcaJubiHwSOLeKBmX5t+dnqhLg/hoUnheNIRNxzCRYsazBR1iNvHPjc39H3NNn6Sxj/C2f92LZac4OaNcRFG5jOIXE2MjYApmFwLKwvZr3Of0jqpnHpMPssP8A+3tIr/Gg0wGs44bcA3d2xGDUEtznhGhzby8fQb9K9e7fatFNeEViXB89RYSUuYxG+cGxXKcw9YO721Zti8FecDO/O6IIefMQeu2iX3XOg6xV62hi4yckmIw0hUAHjArG+l7m3N6TUhsp3sMvEmI9MVgvi77Dpvp6q1eRke7C2YYyZHCh2VUVF8WKNPFjU9OtyT0k9QFdcKT8lF/m8J/1MdSi1E8LPIJ/mcL/ANTFWZ9Vi2O8rN9tL+8ak8J/GlNpj5aYf40371qSwp+NdpWNbf4CR8hiftl/ditPrLvAMfkMV9sv7ta1GgKKKKCsbZ8s3s/CKKNs+Wb2fhFFBYMD5NPqL8BS9IYHyafUX4Cl6AoNFFB8w7LGTHYhfotJ/wC3iY3/AJasuJWIuyyHCph1xMoLpjJY3Vz4wIPztBzb2HRVf2mvF7Vxa/pYr928g+FW7GrLxjyE4p4hMPkuSxyq6sM2ZCBfLbTNv1rHL6sNcMsjrGGMsaKknFvDtJGzkEtY5xzjm5t+inJ5VILn8ow5IRYB8PKJSth1c52vfq0NMDGlkfEKjw5pAscmzXV0J1+YeaLlTe2tj7EpBhwqNivycVMLCDmzwkZWIVTroobNfprKpLFNM4ke+LiReLvFJgEkD/NuLatrcnqvTWd4mDyNxK4UTLeGXZzhhe9rFd5yhhntpSc/FnnTHCrIYozCIdoSR51FlTxtwy65tb2p/JxxZ5W5UkoZCIosbEysDvsrDRbAadObShiOBwrBDINmjBiZwthNE6kgFrC9s+XJfcKIRG6wibkkcA4wRNDtB0JO8gZvG5xUa7s3sqVMuIuZ5PyjbjdcMY4ZRl8YgBQSE+bff8aZ8YQElxDyvCXccTLs0Zl0B+aLqNRzra5TVMKRrPIqBhioVSFuLaHHxSCQrdlHOHOYk5c27QX3Uq74qUEn8pQcXCNMsMolK6dA5zm9+rSotuT5ImxbYFoCkgiDYWWFlIJsLA81c5ueu5tXDph2CHEfk8LxB4gx4mWK4VjkXU6JmzC+/SgfYmeSUSOrTQoiR545tnBs9iFvpYsS3Ot0a9AppiZIWWZouRJhwYzIk2DkjN9yliLXN81uq9OXiMl2kBjYQoYhBtEfKAWC2zdYuc3TanEwxMnGSn8oQFVS0aSwyh9At0BB1sMx67mgiXOGKyiAbO5JxiFryyxsCQQhJ6GtntbTQ044tCrRwpGcJx4PGx7QIYaFVvm3HLc5PR6Kd4qaeTjZc2NhRSl4XwaODfTmi3P3EnqvTTFzK6yyZoUwwkQtFPgGBBa+XVfGNs3O6L+mgeYXjVZIkTGGIYgMJlxUcgZQbWa+uQjXLv1qLkHy/wD6X4dqGuomgbWI7OOFGJQgFZY3V9cmt7cZlv6NDSeJP9ob0R4n9naYoNMbfVe4UbTSOyO2VMpkcA2ZxfLHELa2Y5rka5UPXVhfeayvwrE8pi00MNgesh2uPZce+pJtHcnCeZrCKbilGipGoVAOgAD+NO9l7ck40BrccfFYAKJrC/FSgaEkeLILEG17is9SUip3Y8hleHoKTIxbqRPlGJPUApNbyJrZcDiVkjV18V1DD1EXqO4WH+zr/mcL/wBVFXPBW4w0d7jNmcA7wruzoOywo4Wn+zj/ADGF/wCqirnPqsa2r5ef7eb969IYY0vtf/mJ/t5v3r02w5+P8K7Mtx8Av/L4r7Zf3a1qNZd4A/8AlsT9uP3a1qNAUUUUFY2z5ZvZ+EUUbZ8s3s/CKKCwYHyafUX4Cl6QwPk0+ovwFL0BRRRQYJ4SeCWNhx0uNgjZ43bjA0a5yhKhWDJYnr6CCDVNPCmdDZhCG6mhVW/Zymvq2mmM2XBL5WGN/rID8RUwfM8HDWcdEX6rTKf2ZrfdUhFw8kG+NvZO/wD3A1bbifB9sxzdsDBf0Lb4WpjN4K9lN+a5fqu4/mqdYu1kZ4aK3lIpDpbUwPp1c+C9vbXk/CLBynNJh8zac58PEx0FhqjqdwFafL4HNmHcJ19Up/jemM/gTwZ8TE4lfah+KU6mqEdu4Iy8c2USZg+biZ0JYG9zxc7D7qdYPbeFWbjkmIfMXsZsSqEk3IKNGy29FWWXwHp8zHSfrRqfhamM3gRn+ZjYz9aMj4NTqaZYLbEavn5e7jXmNi4mTUEbpIlOl77+ilcHiLk5sS04ysqq/I5ApI5rDK4Oh1t00jP4GsePFlw7+1l+INR83gn2mP7mFvVKP5gKdTUsMEzBuPWKf5PJHfAXykeLcxObqNdB103lwCuHbEQYZnCKsZEWKg8SyqrkjRQt7W6hUHJ4Otpp+ZP+o6H4NSD7A2pF+bY1Pq5/5DTqqfnEchkkm4pJbIEEWPeMNaykHPYLZQPXTpnkmMk2fFRuClo4MZBIr30OUNcC1gTffeqi+L2lHvONX6ySEftKaaybfxQ8o5P2kMZ/FHep1qL7K87lps+OiXjV+QMEUoIY/NAucotv3i4qH2ppPJ6I8b/1oaqzHwmb6OFPriUH9grSn/ETlgTHCQEkjyAMFImYM5Jz5r3A1vVw8bg281XeF+yIcXGI5HyOpuj28Vm0sesG27fpeqLDw5lHzG/Vnk/nzU4Xh0b3ZZrj9KJvxQg/fWetXxFtwHxNxZ4Ch3PxlgQb2NiL9B91Wzg/wL4pcssiMpOZwgPynUrMT4mg5oAvbUm5FRa8N4yRdZBYWBMUZtu3FHU9A91enhThmFmcW6uJlFvUUla1LpJGlINNKieFp/s3qmwx92KiqvbP4aQIuVHhtcnnccm/1xH413tThNFiIuLEmGUmSFr8oGgjmSRtGVTuUj21MPGdbZ/5nEf5if8AetTaCldrShp52U3Vp5WBG4hpGII9BBvXGzY2eRURSzM2VQN5J0FdGfG3eAMf2bE/bD92talUJwN2CuBwkcI8a2Zz1u2rH+HsqbqgooooKxtnyzez8Ioo2z5ZvZ+EUUFgwPk0+ovwFL0hgfJp9RfgKXoCiiigKKKKAooooCiiigKKKKAooooCiiigKSkw6N4yKfWAaVooI+bYWFfxsNC3rjXuqOxHAfZz+NgoD+oB8KsNFBTp/BfspvzRV+q7j4NTCbwO7MO5Jl9UrfxvWgUUGX4jwI4I+JiMSn6yn4pTCbwGR/Mx0g+tGp+Fq1+igxGfwGzfMx0Z+tGf4NTCfwKY4eLPh27S/wADW+0UHzlN4H9qDckDeqW3xFXrwW+DN8HJynGZDMLiNFOYJfQsW6W+FanRQFFFFAUUUUFY2z5ZvZ+EUUbZ8s3s/CKKBrBi5Mq/KPuHzj1V3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BF42di5uzHd0nqFFFFB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4520" name="AutoShape 8" descr="data:image/jpeg;base64,/9j/4AAQSkZJRgABAQAAAQABAAD/2wCEAAkGBxMSEhUTEhIVFRUWFhgVGBgXGR4bFxgYFRYYFxUXGhgZHSkgGx0lHRgYIj0hJSorLi4uFyAzODMtNygtLisBCgoKDg0OGhAQGi0dHSUtLS0tLS0tKy0tLS0tLS0tLS0tLS0tLS0tKy0tLS0tNS0tLS0tLS0tLS0tLS0tLS0tLf/AABEIAMIBAwMBIgACEQEDEQH/xAAcAAABBQEBAQAAAAAAAAAAAAAAAwQFBgcCAQj/xABREAACAQIDAggJBwkGBAYDAAABAgMAEQQSIQUxBhMUIkFRktEHMjNTYXGBkbEjQlJyc6GyFURigqKzwcLSJENjdJPhFjS0wyVUg6Pi8AgX0//EABkBAQEBAQEBAAAAAAAAAAAAAAABAgMEBf/EAB4RAQEBAAMBAAMBAAAAAAAAAAABEQISITEEocED/9oADAMBAAIRAxEAPwDZMFhI+LT5NPFX5o6hS3I4/Np2R3UYHyafUX4Cl6BDkcfm07I7qORx+bTsjupeigQ5HH5tOyO6jkcfm07I7q5m2hChs8sanqZgD95pP8rYfz8XbXvoFuRx+bTsjuo5HH5tOyO6uBtKE7po+2vfXYxsZ3SJ2h30ByOPzadkd1HI4/Np2R3V0MSn0194roTL9Ie+gT5HH5tOyO6jkcfm07I7qWzDrFF6BHkcfm07I7qORx+bTsjupeigQ5HH5tOyO6jkcfm07I7qXooEORx+bTsjuo5HH5tOyO6l6KBDkcfm07I7qORx+bTsjupeigQ5HH5tOyO6jkcfm07I7qXooEORx+bTsjuo5HH5tOyO6l6KBDkcfm07I7qORx+bTsjupeigQ5HH5tOyO6jkcfm07I7qXooEORx+bTsjuo5HH5tOyO6l6KBDkcfm07I7qORx+bTsjupeigqm14VEzAKo3dA+iKKU2z5ZvZ+EUUFgwPk0+ovwFL0hgfJp9RfgKXoCs48NO35sNBFFC5QzMwZho2VAOaD0XJHurR6ybw+pzMIf05B71WrCskGLf6R99djGP9I++pjgNwWfaU7RK4jVEzs5XNa5sotcak36dwNXdvAtJ0Y1PbCf/wClXUxmYxsn0z7665fJ9M1oreBefoxkX+mw/mpM+BrFDdiYD+qw76aYoA2hJ9M12m05fpmrw3gexnRNAfa39NIN4IseNzYc/rsPilNMVL8rzfTNdjbk4/vDVlPgp2l9GA+qT/40m3gu2kP7qM+qVf402mIFeEGI863vNLLwlxPnn95qSbwa7TH5uD6pE/qpM+D3aY/NG9jx/wBVTauGn/FWKG6Z+0e+u14Y4zz79o99dvwG2kPzOT2FT8GpBuB20B+ZT+xL/CnphynDPGD+/k7R76UHDrG+fftHvqPfgvjhvwWJ9kTn4CkJNg4sb8Hif9GT+mqYmxw+xvn399dr4Qcb55vfVcOycSN+FxA/9GT+muGwEw3wyj1xuP5aGLWvhGxo/vT93dXY8JON86fcvdVNaJhvRh61I+IpMtbfQxel8JuNHz/uX+mlB4UcZ9Idle6s/wCOX6Q94oEy/SHvFDGhDwp4vrXsilB4VcV+h2B31nQcdY99elvTQxow8K+J6o+x/vXaeFnE/RiP6p/qrNSa8vUH0NwI4ZLjwyMoSVBmIB5rLe2Zb67+j0irXWI+Bh740/YyfijrbqUFFFFQVjbPlm9n4RRRtnyzez8IooLBgfJp9RfgKXpDA+TT6i/AUvQFZd4e0/s2HPVKw96HurUazbw6pfBRnqmH3o1WfUph4AEHFYs2141BfpsEuB7yffWsVlP/AOP/APy+KP8AjKPdGvfWnvjI1NjIgPUWAPuvS/VL0UkuIQ7nU+oiuw46xUHVFFFAUUUUBRRRQFFFFAUUUUBRRRQeWrwxg7wPdXVFAi2EjO+ND+qO6km2ZAd8MR/UXup3RQR7bDwx34aH/TXupFuDOCO/CYf/AEl7qlqKCDbgfgD+ZYf/AE17qovhQ4CxJAMThIVj4vyqILAofn2HSp+4nqrVq4mUFSGFwQQQdxFtRQYl4GB/bj9jJ+KOtwrEvAxY45yN3FSW9WeO1bbVoKKKKgrG2fLN7PwiijbPlm9n4RRQWDA+TT6i/AUvSGB8mn1F+ApegKz7w2rmwAUEZuNUgE6nRgbDed9aDWD+GDHuNpMh1VYo8o6gwJP33qxKjOBfCKXBQSwK+USScYWUc65RVIBO4WUenU06bGwtqTcneSAT7zVWTGHqHvpUYv8AQ+8VrU9WUSw+j3CuhNF0G3q/2qtDF/ofCveVD6BpsNq0LiV6HYeosPgaVXHkbp5B6nkHwaqpypfotXoxS9TffTYbVwXa8g3Yqb/Vk/qpVduzDdi5f9Rv4mqYMUnWfvroYpfpH76abV3ThJiRuxj9oH4ilBwrxQ/PD+x/FaooxS/TNdjEDzlPFXxeGOLH50D6xH/TSycNMX55D+qn8Kz8Tj6Y+6jjP0h91DWipw3xf0oj+r3NSq8OsX9GE/qn+us1zelfcK9DH9H3UxNacvD3E9MUXub+qlF8IE3TAnvNZfxh9Fe8a3/0mpi61NfCE/Thh7HP9NKL4Q+vDHt//Gsp49vT2m7695S/We0e+mDWl8ISdOHftClF8IUPTDKOz31kIxr9Z7XfXQx79be8d1MGwLw/w3Sko9i/1UqvDvCdPGD9XuNY6NoP6fcvdXQ2kekfcP4UxWyDhxg/psP1G7q5xHDXBFGtMb5TvR+r6tY421f0fu/3qK2vthshyKB6fRTBcPAcP7U/ogb8UdbdWKeAk3xMp/wf50ra6lBRRRUFY2z5ZvZ+EUUbZ8s3s/CKKCwYHyafUX4Cl6QwPk0+ovwFL0BWCeGuK20r/Sw8Z9zSCt7rEPDpFbGQt9KC3ZkbvqwZjONfXTrZGzZMRII49+8kmyoo3sx6B/tXgMWnGcZu04vL9+apHZu1EhDLE+IUNqw4uJr2B33N7Dfbd01bU05l4ITKjOcRhwqPxbEuVAfNlKkla6HAzFXYCSE5LZrS+LmF1vppcC9dY7hGZojDJM5VrnnYaPMCxzFgVe4JudR113guExjaRhiEJlyZw+Ha3ya5F8V9NKztXYYy8GsWqh+aQctgsqEkOcqta97Eka+morE8ZG7IxIZSQRodR6an8VteOWPJmwgIQIsggkWREU3VUYA5QNwtuqGkwaG7cqiY6nXjMxPrMe/1mkpa9xMqrk4uYtcc+62ym40HX66XkMfGZRiQUuBmKHda5NqbYraLzBEciy6LZQOgDeBrup1FOwi4scXb0qCdTfeatNdRKhv/AGhBZsoupFxcXbX0HdXDqBltNE2YC+/m3todPT91KT4gtlvFDZSDou+1tD7vvoaYFwxghsBYqMwB36+vuqaelRgCWyrLhz6c2h8Xd2rfqmkMLA7tlAivqfGFtK9aZCGHJo+duOY2XQDT3X9ZrmMxhAGw92vqwfozXtb1aU0dPhJAhfKhUEjRxfRsu6/XXuIwksds8W/UWYH4GnkWzQymYYKQxZS11kGgUlWbVr77D2e2o2RYuLA4uTjOk5hbr6/V0UnJbLCuKhkjKq8TAt4ozA31t0HrrzGI8VhJG6Xva53239PpFJ46WLmZOOBB1Lm+g6V1uD011tSeBlHFyTMwOglNwF6T69BpTUJcsHW9ectH0mplnNSGxJI7nOVDkrlLi6gX5+/S9uuunDj25Z8Y58uvHc14MYPptXox4+mfdVrlzZOZlPURlsdOm+7XqqM2ph4+cZVRRY5WWwa+UW3anW4tur2c/wAK8Zvb9PF/n+dOVy8f3/EWMePOfdXS42+5wfZURSuFPOHt+FeF9DEgcWbGmMxzRm5trr6jvpZN3spTZ+FEt42uAT0b93+1DGgeAMXlmP8AhW/aWtrrNPAvsdIFxRUkkuii/QMua3vP3VpdSgoooqCsbZ8s3s/CKKNs+Wb2fhFFBYMD5NPqL8BS9IYHyafUX4Cl6ArHfD1F8phX61kX3FTWxVlXh8j+SwrdUjr70v8AwpBjUi3AsR076V2bI0MiyLlYrfQnQ5lKkH0WNWXg7wZixMasZJw5Uu2VYuLVeNeNReSRSSchqQ//AF6Dukmt9ih/BMaXlFxAnbjEkmBdTmuHsb8UYdPRlO70V5hNqiMIFw+iC3jAkjjEkOa41N1YX6n9FTT+Dx+iV/bhZf5M1N5OAco3TR/rRYhf+yam8TKhsdikkRwMO6s7q4bQ5SBlKC2uS19PVUTxTD5je41ZX4GzD+/wvtkkX8cQpI8F5xulwx9WJQfiIq7EwyxoBw8esdxvCqRJqD4zez3tSWIlXOebCRa9xmA0TMRoR1W9dSP/AAxjPmoG+riIT/3K9bgxtD/y8h9TI3wc02CLWZMpJjTU5RaRtLAOTq3Vpv3k0qrAsE4vXfcSkb0z2JPUPvuKcycH8cN+Fn/0ifgKbPs3EL42Gl9sDf01fE9eZlIzCN7DIPKC92XfYqd5BNellyoMsoZtQbrYqzER9HoPVupB4XG+Ij1xkfwpJnAIuFFvWN27povqej206xtFG0wjCOHGSNgFaQg6m3SRqOk1H3ishaSRQwa5KC113gfd10xWcDdlsdLZjrrfr69a9MgPQbC/zz87Vvf99TxbbRj1s2XW1lPOBXeBfQjde+vop7OFwxDQTZy111jtYadDg9NqaTy5zmcMxsBctfQbhrSuOxZmIMhc20Go0ubncKqaXw+0ppGC2jNzvMMRsOknmbqdfKs0ixwwSCNghPExi5ZsoAFgd4NQyEKbqXU9YOvvpWDEMl8kki3NzY2BPWbHWovqSkEyKWbCYcKFzEhAOaLknmuNNDu6j1UGN82VsDHm03cYN6lhqJOpSbeimJx0hBBmkIbeD079N+7U6ek9dLna0+vy511N1GpGgO7fbS/UBT0ezsigF8CFBtY55QDcX6W6qbcfEWASHizffxjNpbdZq6xmMklAV5QwBvutrr1D9I+q5prFHla+Zff/ALU9PTgHT2U52CflB6/5TTRG0pzsNvlV9f8AA1qFbd4LPExH2ifgFXqqL4KzzMR9ov4BV6qVBRRRUFY2z5ZvZ+EUUbZ8s3s/CKKCwYHyafUX4Cl6QwPk0+ovwFL0BWb+HWK+Cib6M6/tIwrSKofhrjvsxz9GWI/tgfxoMz4OFORtn4krxevHqzx2TFsdQgzXtJoRuvT/AD4Uhsg2byITIWu8yOrMCAbBbZ8ua2ttKYcDWYwkRmUMFxAUwlRLcPhnspfm3Nzv6L1YJZ8S5aX/AMSiymP5EwwuHHinLrruufrVzv1ozi4hggPJBhBM4WSPHyowLAE6He1gDlvp0Uvh42kWNXDxRKJAkkW1Llt7WJNi2th6LjoonmY3mk47iOPF8PJs1WNmBbTKd2UZc9uqmqyQgRyT8lbDcZIqxvs1lZSQGNreL825tragk1GJkC5vyjAEhOUx4yF+NK7hqTmc3tmOmleyti5AzFtqQZIlsuTDycaVspsL6ub3O4b6hDJhckTYo7KaIpIIbQyx2IJ0AtzVznX1m1dSDDsEOKGzR8h8hxeKmjuFJEY3CyXzDNv0qYJPFYiaTjJQ2KiRMl45NnI5ObmnLY3bUEnqvTfEToxef5FIFkUcXLss5wGvzQwF23HndFezRZ7vKirIIk4oQ7TZRINFXfbLzdc2t7U/keZs7umLjlzIRHHjIyDmNiU1JAAAJBAvfS9BHjHRA8eJNnLheNCG8Escqg65TbTPlvrurrDbWBIlafADCmUpnTE4lHsNbW0GcKQbX6ansbPIFZrY4txqPZbMcpBJjVD/AHYIsTa/OHshZZ5gePkfaHFcd/y7YON+aRmsLahLc3NvpB3gdpMSjPJCIHZlEke05j4o3AOdTu09NOcDi5nK8YjJG2a0gx0cq80G1g4ubmw9F6iTiFypLiHz4bjWHEy7MAI0BIFvF0KjPbW3opuk2GCQvin2e2FLSKinBvEwI8YKPm84qT11RP4NpZGCyYWaNSGIdnwki3AJA1W5ueb6zSWEwvGtlkwEqc1jmkwuEZTlBNroBqdw9Nqg4+TlYOU/krk1pBEUaVGHS2QZfpkXuek0tBDFIsCzpglgCyCJ4cbIp3kkC+rDPYa7r+yqHmH2fBKWHIRGwR3vNs9VTmLexdHFqYYPZuHbESoMNB8pLhlQMGKRiXCPM+VVYEXZeupXYwkLRB4QiLDMsbLjeNVgVa90bWTU7+j2VH7De+JQ9bbObtYKYU0Sc3AlD+b4U+qTEJ8CabHgMP8AysPsxc380Jq9VCYvapbMY3EcKkqZSMzOw0ZYlOhtqC50uNAdanaiungGvTA4+pilP44RST8BVH9zi/1ZcO3xK08l2wl7g4lvTynKeyoy092ZwgJNlZ5OkxSALNbpMbLzZbfR0PrptFfbgOPN40etIG/DNSLcB1zKDNNHmdUBkwxy5nNlBZZCBrWmYTFLIgdCCrC4P/3p9FMeEbcyH/N4b96Kd6rEZRYkdRI9xtRsySzg+n+Fc4s89/ruP2jSeDPO9tddZrc/A3PnjxP2ifgrRazHwGj5LFfap+CtOqIKKKKCsbZ8s3s/CKKNs+Wb2fhFFBYMD5NPqL8BS9IYHyafUX4Cl6AqoeFmLNsrE+gI3ukU1b6r/hAhz7NxY/wHPZF/4UGG8DshhlWTIVJnB4wkR2OHjfnldQvye8dVSUyRMS03IRJxcZiyYyWMOoyqpNwLDIN9tbVFcBJDnAF/KHxQC3OwmIAsDoTcDQ1Ypy8a/LNipeMi5ufZ6OYjm0zZTvAB5v6QNc79aeSq/GNKyZcSJEYRx7SsrA6k5WFgPF5vSGpxhhOjcfxeO43jjfDjGxutjdvFJ8W5y5d9Ru0miQsMS0DyssbJJJs5hlBANmK3ucthbot6K4mkw6SssjbMONE6sGMUqC55xJt8/MVN92+oqZgGJjyysdqSElwYWWGTLYWBNui5uLfRpFnkjVWmfGTB43AWTZ6OY2HNBbLusdcvTTLCCFJRxa7OONEzhlTEyoCd2gI1bNmuLdVL7OhEeQ4eNXmIkV0TaRIUWygqG8Y2JN+giiEcUY1A5W+HlZ4QYjJs0rk1smYi9gAGGTouK42oMPG8i4xtltiCsZjLQyoOi2dlvcZAALbrCpCBJYlHErj5TJEwcJjIpOKJNri+9gBcN6a7d8RCCoO1JOMiBzZYpuJYm5Gm9haxG7nVRH4kRZ5DONncrzRsqripUDXAJLXtY2CkW331pZ8PaRpTFHysSq3FR7RKg35xJB0GtuZbW9d4/EPFnjllxEjssbLI+zg4TcxBynnG2lugimm0MRFHI6YiXCPic6FZJcAwAuLm7C+Ym669Fj7AfRwzI3KOKxvHia5w6Y5HW1sxJW9st+bk313EcRFlxDjaz3kYNh24qSwte5G8JrYdOlRU7QrKwf8AJTY4YgG5WWMX3knfz89j1V1BFCkodIsCcaMQSUjxroCb63U72z3GW3dQ0+jnkiEc88uOkiZnBhkwSMRYdNvFGosQNbU3XEIixSYudJcMxkCpJs/KwI8bdompB9NjXeDhMbLNHC7YgStmhTaGZdOmzeNc3GXotS+GE8RScJtF2Lvng5RHIABuzdam53a82gT2DIvGYW8uBdG45YAmGaOQWB43i+hdTrffc0x4ON8rCf0NlH3wSrU1sdcQJYHeTaJWSR1MU0cbBLCwMjLqim+hH0TUFsE2eH7HZf3M6UF94QzsmGkKtlZgI1b6JlYRhvZmv7KyvbO3eOYJFzIIwI4kH0F0BPpNr1p3CnAtPhJ4k8doyVHWyWdR7StvbWERy6VeJanosRan8OJzgLcg3urfOVhuIPXVXSY9dOMPiTmUD6Q+NaTWp8DtqF2BOnHh846BiICFkIHQHTK9usMempzhL5OH/N4b98tUvgUhLYc68+fEzj7MR8Tf1FmFXHhMfkov83hfvxCCud+tSsTxR+Uk+0k/G1JYRtfbSmO8rL9rKPdI1I4Tf7a6ysetv8BnkcT9qn7sVp1Zh4CvI4r7Vf3YrT6AooooKxtnyzez8Ioo2z5ZvZ+EUUFgwPk0+ovwFL0hgfJp9RfgKXoCo3hJFnwmIXrhkH7BqSpHGR5o3XrVh7wRQfNPg/b5YDTxo9+7USJ/PU9gGjA/svJ3kaORZVTaEihRrcpmHQoBzdGtVvggcmJ+q8X3YmJT+Krt8szrEpxMbjjQZZMDG6uNSAWXS1gVHXescvrUhGBnRGGHGIkV4kLmPaKMY2uCwXjBprpm6QfTSrjEoHiQ7SlUmMiYNBIU0uwF7dLWN/oaUyUq4IRYEIgPHcds104wKczm6ncbLzddVpuThWSUQDZgiyRmZXWaMnKVFzbcM509YrIlZFnVuJz4syccMuJfBRutvF8ZSObfnZ99N4R8okaGNcQJHBlk2ayq1xYWZTZfnc6+uYe1AHD5XWAYPkgkjZmXHSxupIIUm+7e+l7G1PYELARpxgwwmNpo9pBjYiwLZxe1gDk9dBF4R8OSqYYbN44xyiXNDLDmUg5go6BkvevMGMOAeSJs8loGE+XFSx2F7yFbjRQApzbxrU5EuJkKRf8AiMSKXtNxsEoa+ozm2oFrAfpa0kOPlyqDjYMsb5mlwUbiW12OYrbUjm5Rv0oYZQjIjrhUaVHiXjDHtIXja4LBc40sdM3SDTpuPiEkUP5SlRhGeNTERSFCOcwW+7U5TffamvNkDcUYo8sB47jtmsnGBDdzzTuOnMFzpTW+GdJRh/ybxXFoZ1dJoicrDnEjcue1ra7qolcW08ZeDPtF2zplxBw0coAtqARvFyLnoy02nkKOYXlzYkTjLPJs7TTTRlOvOsc/opsUgCTLhVwbYb5NnIx0kbAjcSW8QZiQOvSneV1V4sOsz4fjFImi2gpYaW3P4o1PN6bCgaZ4FkCB8By0YjR3wroCwNhYj5+fXNu3euucOsCyoYl2accs7aLJKguDYWB3vmvpuqUkOIW8CHaTLxwtiFeKTm+L1eJrm69PZXEskytxOfGcaJubiHwSOLeKBmX5t+dnqhLg/hoUnheNIRNxzCRYsazBR1iNvHPjc39H3NNn6Sxj/C2f92LZac4OaNcRFG5jOIXE2MjYApmFwLKwvZr3Of0jqpnHpMPssP8A+3tIr/Gg0wGs44bcA3d2xGDUEtznhGhzby8fQb9K9e7fatFNeEViXB89RYSUuYxG+cGxXKcw9YO721Zti8FecDO/O6IIefMQeu2iX3XOg6xV62hi4yckmIw0hUAHjArG+l7m3N6TUhsp3sMvEmI9MVgvi77Dpvp6q1eRke7C2YYyZHCh2VUVF8WKNPFjU9OtyT0k9QFdcKT8lF/m8J/1MdSi1E8LPIJ/mcL/ANTFWZ9Vi2O8rN9tL+8ak8J/GlNpj5aYf40371qSwp+NdpWNbf4CR8hiftl/ditPrLvAMfkMV9sv7ta1GgKKKKCsbZ8s3s/CKKNs+Wb2fhFFBYMD5NPqL8BS9IYHyafUX4Cl6AoNFFB8w7LGTHYhfotJ/wC3iY3/AJasuJWIuyyHCph1xMoLpjJY3Vz4wIPztBzb2HRVf2mvF7Vxa/pYr928g+FW7GrLxjyE4p4hMPkuSxyq6sM2ZCBfLbTNv1rHL6sNcMsjrGGMsaKknFvDtJGzkEtY5xzjm5t+inJ5VILn8ow5IRYB8PKJSth1c52vfq0NMDGlkfEKjw5pAscmzXV0J1+YeaLlTe2tj7EpBhwqNivycVMLCDmzwkZWIVTroobNfprKpLFNM4ke+LiReLvFJgEkD/NuLatrcnqvTWd4mDyNxK4UTLeGXZzhhe9rFd5yhhntpSc/FnnTHCrIYozCIdoSR51FlTxtwy65tb2p/JxxZ5W5UkoZCIosbEysDvsrDRbAadObShiOBwrBDINmjBiZwthNE6kgFrC9s+XJfcKIRG6wibkkcA4wRNDtB0JO8gZvG5xUa7s3sqVMuIuZ5PyjbjdcMY4ZRl8YgBQSE+bff8aZ8YQElxDyvCXccTLs0Zl0B+aLqNRzra5TVMKRrPIqBhioVSFuLaHHxSCQrdlHOHOYk5c27QX3Uq74qUEn8pQcXCNMsMolK6dA5zm9+rSotuT5ImxbYFoCkgiDYWWFlIJsLA81c5ueu5tXDph2CHEfk8LxB4gx4mWK4VjkXU6JmzC+/SgfYmeSUSOrTQoiR545tnBs9iFvpYsS3Ot0a9AppiZIWWZouRJhwYzIk2DkjN9yliLXN81uq9OXiMl2kBjYQoYhBtEfKAWC2zdYuc3TanEwxMnGSn8oQFVS0aSwyh9At0BB1sMx67mgiXOGKyiAbO5JxiFryyxsCQQhJ6GtntbTQ044tCrRwpGcJx4PGx7QIYaFVvm3HLc5PR6Kd4qaeTjZc2NhRSl4XwaODfTmi3P3EnqvTTFzK6yyZoUwwkQtFPgGBBa+XVfGNs3O6L+mgeYXjVZIkTGGIYgMJlxUcgZQbWa+uQjXLv1qLkHy/wD6X4dqGuomgbWI7OOFGJQgFZY3V9cmt7cZlv6NDSeJP9ob0R4n9naYoNMbfVe4UbTSOyO2VMpkcA2ZxfLHELa2Y5rka5UPXVhfeayvwrE8pi00MNgesh2uPZce+pJtHcnCeZrCKbilGipGoVAOgAD+NO9l7ck40BrccfFYAKJrC/FSgaEkeLILEG17is9SUip3Y8hleHoKTIxbqRPlGJPUApNbyJrZcDiVkjV18V1DD1EXqO4WH+zr/mcL/wBVFXPBW4w0d7jNmcA7wruzoOywo4Wn+zj/ADGF/wCqirnPqsa2r5ef7eb969IYY0vtf/mJ/t5v3r02w5+P8K7Mtx8Av/L4r7Zf3a1qNZd4A/8AlsT9uP3a1qNAUUUUFY2z5ZvZ+EUUbZ8s3s/CKKCwYHyafUX4Cl6QwPk0+ovwFL0BRRRQYJ4SeCWNhx0uNgjZ43bjA0a5yhKhWDJYnr6CCDVNPCmdDZhCG6mhVW/Zymvq2mmM2XBL5WGN/rID8RUwfM8HDWcdEX6rTKf2ZrfdUhFw8kG+NvZO/wD3A1bbifB9sxzdsDBf0Lb4WpjN4K9lN+a5fqu4/mqdYu1kZ4aK3lIpDpbUwPp1c+C9vbXk/CLBynNJh8zac58PEx0FhqjqdwFafL4HNmHcJ19Up/jemM/gTwZ8TE4lfah+KU6mqEdu4Iy8c2USZg+biZ0JYG9zxc7D7qdYPbeFWbjkmIfMXsZsSqEk3IKNGy29FWWXwHp8zHSfrRqfhamM3gRn+ZjYz9aMj4NTqaZYLbEavn5e7jXmNi4mTUEbpIlOl77+ilcHiLk5sS04ysqq/I5ApI5rDK4Oh1t00jP4GsePFlw7+1l+INR83gn2mP7mFvVKP5gKdTUsMEzBuPWKf5PJHfAXykeLcxObqNdB103lwCuHbEQYZnCKsZEWKg8SyqrkjRQt7W6hUHJ4Otpp+ZP+o6H4NSD7A2pF+bY1Pq5/5DTqqfnEchkkm4pJbIEEWPeMNaykHPYLZQPXTpnkmMk2fFRuClo4MZBIr30OUNcC1gTffeqi+L2lHvONX6ySEftKaaybfxQ8o5P2kMZ/FHep1qL7K87lps+OiXjV+QMEUoIY/NAucotv3i4qH2ppPJ6I8b/1oaqzHwmb6OFPriUH9grSn/ETlgTHCQEkjyAMFImYM5Jz5r3A1vVw8bg281XeF+yIcXGI5HyOpuj28Vm0sesG27fpeqLDw5lHzG/Vnk/nzU4Xh0b3ZZrj9KJvxQg/fWetXxFtwHxNxZ4Ch3PxlgQb2NiL9B91Wzg/wL4pcssiMpOZwgPynUrMT4mg5oAvbUm5FRa8N4yRdZBYWBMUZtu3FHU9A91enhThmFmcW6uJlFvUUla1LpJGlINNKieFp/s3qmwx92KiqvbP4aQIuVHhtcnnccm/1xH413tThNFiIuLEmGUmSFr8oGgjmSRtGVTuUj21MPGdbZ/5nEf5if8AetTaCldrShp52U3Vp5WBG4hpGII9BBvXGzY2eRURSzM2VQN5J0FdGfG3eAMf2bE/bD92talUJwN2CuBwkcI8a2Zz1u2rH+HsqbqgooooKxtnyzez8Ioo2z5ZvZ+EUUFgwPk0+ovwFL0hgfJp9RfgKXoCiiigKKKKAooooCiiigKKKKAooooCiiigKSkw6N4yKfWAaVooI+bYWFfxsNC3rjXuqOxHAfZz+NgoD+oB8KsNFBTp/BfspvzRV+q7j4NTCbwO7MO5Jl9UrfxvWgUUGX4jwI4I+JiMSn6yn4pTCbwGR/Mx0g+tGp+Fq1+igxGfwGzfMx0Z+tGf4NTCfwKY4eLPh27S/wADW+0UHzlN4H9qDckDeqW3xFXrwW+DN8HJynGZDMLiNFOYJfQsW6W+FanRQFFFFAUUUUFY2z5ZvZ+EUUbZ8s3s/CKKBrBi5Mq/KPuHzj1V3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Acsk84/aPfRyyTzj9o99FFBF42di5uzHd0nqFFFFB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933056"/>
            <a:ext cx="3600400" cy="269682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88032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Comb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Newspaper :</a:t>
            </a:r>
            <a:endParaRPr lang="fa-IR" sz="3000" dirty="0"/>
          </a:p>
        </p:txBody>
      </p:sp>
      <p:pic>
        <p:nvPicPr>
          <p:cNvPr id="63490" name="Picture 2" descr="http://www.clipartlord.com/wp-content/uploads/2013/09/newspape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15488">
            <a:off x="4774521" y="3059177"/>
            <a:ext cx="2736304" cy="3807031"/>
          </a:xfrm>
          <a:prstGeom prst="rect">
            <a:avLst/>
          </a:prstGeom>
          <a:noFill/>
        </p:spPr>
      </p:pic>
      <p:pic>
        <p:nvPicPr>
          <p:cNvPr id="63492" name="Picture 4" descr="http://mosamuse.com/wp-content/uploads/2012/09/comb-wide-tooth-comb-curly-thick-wet-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3744416" cy="23783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88032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Cooking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Playing :</a:t>
            </a:r>
            <a:endParaRPr lang="fa-IR" sz="3000" dirty="0"/>
          </a:p>
        </p:txBody>
      </p:sp>
      <p:sp>
        <p:nvSpPr>
          <p:cNvPr id="62466" name="AutoShape 2" descr="data:image/jpeg;base64,/9j/4AAQSkZJRgABAQAAAQABAAD/2wCEAAkGBxMTEhUUEhMWFRUXGBgXFxgXGBoaGxgdGxgXFxgXHRgYHyggGx0lGxcXIjEiJSkrLi4uFx8zODMtNygtLisBCgoKDg0OGxAQGi0lICUtLS0tLSstLS0tLS8vLS0tLS0tLS0tLS0tLS0tLS0tLS0tLS0tLS0tLS0tLSstLS0tLf/AABEIALYBFAMBIgACEQEDEQH/xAAcAAABBQEBAQAAAAAAAAAAAAAFAAMEBgcBAgj/xABEEAACAQIEAwUFBgQEBQMFAAABAhEAAwQFEiEGMUETIlFhcQcygZGhFEJSscHRI3KS8DNiguEVQ6KywhZT8QgkNJPS/8QAGgEAAwEBAQEAAAAAAAAAAAAAAQIDAAQFBv/EACsRAAICAQQBAwIGAwAAAAAAAAABAhEDBBIhMUETIlEFkTJhcaHB4SOB0f/aAAwDAQACEQMRAD8A0sCcN6VBOPL2XDH3Rt8DUfK85NyyyrbJgUA/40ypdgCYj0nrVIiSRCu44hh5NXnC3JuXBM7mPPc70Hs4vW2kySzDSQeW++1HMLhiDO7E8ya1iSVcBPLjvROKFYTuneB6kVPONt/iHw3p2Si1XI9prL/a3mGIt3ERHdbTLPdJAJkzy59OdaV9sXoCarfF2TW8boFwuoSYCkbzHOQfChyHfFMwpmJO+9fQvspbXlFkk7271xPgSGA/6qp3/obBpzVz/Ncj/titF9m6r9lvYe3pFu0VKAbwXLsZPM7gc6m40isMqk6RFxvdvAj8QI+dH8/w0gketA88t8m8D8vGrPl1zt7CsImNLeo2/LelReXhlfyTFE900e0EifDcfOg2IsDDMXgv5DYf1HcfKjuSZiLiSVCnlpG/1P7URAfxDkl17qYvD3riX0thFQsOyYatTAqR7x8eXdE8hD+AvObYV10t94HxotexSFnQOpuIAxTUNSg8iQOU9J570EvYwq3e3pkBnq/hhzG1K05AqRaGsbGm+wg71QQ92X6083u+kH9K821BqRaswY6EUAkbOHhD5iqpkSRcNWTOT0oHl9mG+NbwZdlkv4ftMNdQcypj1AlfqBVDweL1Sh5xKz1H7j8vStIy73axH2j5a1u6b1slWsOVkbEKWlGB8pA/1Ut0EM47BbykySAAOrHYCrLh17BUt2kNx4LbCZPIuY6TsB5Hw3DcDK+OW2w2IE3D0UglCQPFoMep8K0SzgTbXSkebNux9TH0Gwo2YA4SzjY1r2ZnfSx3by5bH1Io7leMa4pLIUZTpZT0PUfl8CDyIr3b1j3xq8x0/sUyW7O8h+7dBtn+ZQXtny7vaKfGEHQVrACvaVfYYB1G2pkB9AwJ/IfOsoynLLmIfRa0lvNgPH9q2Dj3BtcwN3SJdQGAmJ3AInpsfmBWccO/wJd7YS5tBBL9Z5SAKhlU69nY0FFy9/RXb1vSYJ/vkR8xT2HwV1/ctu38qsfyFW5OJVSdGHUmSdUIsyZJ2Unn50xe4wxJ5Kij/U35kD6UYxlXPYsoRvh8FdxmV3rQBu22QHlqETURxNEsbimuuXc94+G3LblTbYpojUQPLb8qpGDFoEvb33rtSGYTuZpU20JqOFAw4PZodxBLMT+UUGx9+xb5paE89RH/AJGgt3IA/wDiYi+/rcMfKvCcMYQf8rUfFiTS0FyR7xHElhTC3ba+SR/4ioj8SW263X9Fb9YqeuWWF920g/0iq5lTFM0upvpZZA6DkdvrRFtMJDO7h/wsHdf1gfvTYzXMXu9kmDCXIB75JUBiQpYjYSVI9RVqw770Rw9yMSw6XMIWPrYv2mH0usfhTeCapvoAWcqzRh371q3/ACif3r1/6Pvt/i424f5RFW5nA5kfOmbmNtjm4+dAYrDcCWI79y6/q1W/2cZXasW8QtpSJZSZMzsQP1+dCr2cWh1n0FFOAczR2xCiZhDB6iXBPwkfMUkh4XZIzrCgz4H8/GoPCuPa0122VZjBIRY1MwHurqIEkcpIHLejWMuK0iQNyIO3LnzigONw7IwddnXcf5gN6QuuqOcR3sXcthhhksLv/wDkXl1nwi3YDjp+PrQLKsPjW7tzEhEb3lw4CGNNzndJLDcL7pB3HhVzzHCjEgXtUoyrAnl4/IyPhUjLMvtLACqZH9zTCE3JMutWbKrbtqgbvEDcsxAlmY7uxPNiSTUPslcspHLrRe3EekiqVlnEqJiLti6lxSC2i4ykJdMiAjRBIB33opgoM/Z2tkFRIohauhhuKfwlxdPOvRsEnwFNYKIWIOhS8Egc4BJ+AG5qHw3xAuKF0rbuJ2V3sz2iFCdp907g+R8qONA2pjEvKHesYFZtziu4DBgCSKZxb6sTbQ8olvlUvN8YLawKzZkj1cxwRTFUXM8KcVea1Em6NMeo0/Qbz0ii93EkqYBJPQb0zg8S2EDXuz1XCCANiUHiFBliT02gDbVMUkpJdjxxyl0WnhHhtMvwqWFOph3rj8tbn3mjoOgHQAdZojcM9T9Kz+zxhduEEPE6mWYZXUGCY6b6ZXYjUN95qwcMcVWcWGVSFuoSLlsncEbSp+8p6H5xQhJPg2THKKT8B5lM907gAEePM/rTeYWi9lwo747yeTodds+mtV+FO2HUyZHM/Tb9KkJz/v61RkkAOMseowZYHa4Ug+R7/TyWslx3EdhdtRPopq35riDdGDtBpRLDJdHMG5otwJ8V7NviTWS4rANccqFYkEjZSeRilm3GNoaKjKXIdbOJXUqNokKWPIE8q7jr7LERDKGBjx/Y1HwOQ4o2ygt3mUwY0ECRyO9GbmR410RXUBUBChio0zz5VGM8jly+C2SMFGo9gBccRsQWY9RsPlXnDMzK0gkgnxJgb8qlY7DG02lipIA5GRTNu74belVbbRzJ88nrA8Q4NUAZ9x/lPgP1mlQy9g7ZMlBXa43oYt3bO1aulVGjG7Xg3Kil66GruOAkFqEXcpY4tb4cBQIKxz2I5/GiIavQatZiJm+KdGGloBFS8lxTNicOGYntFxFnc/jsOR/1ItQM9GyHzIpnBYvQ2HufgxFkn0LhG+jGiMgqtwkTJrhpXFCsy/hJX+klf0psvSjCNGvZthdWOYyRotOdjEyVWD5d6fVR4VXi532q2ezI/wAW/t3iqKIB2ksWk8hsooMZFqzXLbbDa4QZ2JUkz4CCJNC1yC/b3LqF5mPdb/QxBRvT59KuFmwBuOfLUefoPAVDzTDEiUAYjc6wG+U7CgNYFyG6svZBjcuAR4++IPnv/qNGHATTuKrV+6wYMIDKZAAAHmIA5EbfGrFl9y3dUOOvOeYPIg+YO1EDHsOd2JO25qn8VIt5QtyImUjmpHMzVrdoJ22IifGhJy5HcE9BHe5D/eiAC4HFXEhZJI29fA1asFiWKya8WspUmafxxS2h+lEw1ev786axGJGwoJnOZaYINRcDmGtifAE0z4MkF7V9fttufvKyj1AP6CouPU3LrO8i2vKOZkkKPjE+hHiKH2rXbNbuD/lPI3gsYlVnwLATA2E1G4lzQt/BU787rr1Y7QD4AbeiiubJkp0jrwYN3L6JOLzRV7qAAcuY/TnTCgsJbrVEw+Na5i9CNqt21AnpJ8/vflV/gKnw+tRqjt46RSeJLiWbrFdu7PMDdiw8OveMAjckmarWVWrvaC6rMrTIKbfEt1HlWzYPhEIe2e0l24wWdQlkAmEUMdOxJJMiT8K5ew+Fv2nVAq3F1AA91pXbSQYIIMgjpXVjxJK/J52XPudLoAYDiG/ze4AeZIAEnqY8aO5dxFiAA5BKSJ7oAIJ5SeRNBsoyFWIa9cQKD7uoGfWN/hFS+KuJ7dm1otoTq2BJgsRyCqOQJ6nkAT0mq/qc7rwOcV3ES9aNr3XvqWERpm22oR6uD8aAZO5TFuO8e+esDff9ajNhDZwNgBgzar10kctRUXDHlNPKx+1agRDBW+laa9osXyX5UaQYj5/7VBx9nYzH9/OiVsSAZBqDjAN/7/KudWWM24vAF5Y6qPzNB7Ro/wAbYQs9shSdiNh4EeFQMvyO68ypWASCw5wYgedURB9g+4u9cqz2OGFYHVe0kGI0/LrSpjDldFd016ArCiFelpAV0CsYh52s2p8CP2oO+9i5HMLqHqveH5UfzG3Np/SflvQPLxIZfEEfMVhkWHEvLsR946v6gG/WimD4XxNxQwQKp3BYgbHrtVYyi9qtJPPSo+S6f/GtR4U0Phk/h2yRsZC9D12pJMokV4cFN/zMRaT4j9SKWbcKWmy0Xe0KXMMuIurcX7/fZpPUEqiwQdtuY2q/2gV5BU9B+yj86qvFmMSxhb1l21dpbvjlEC5rI6/d1AT5TSb67KwxOTqIP9nXFly3hi+Y4hOwM9hcdwbhKnS6FR3mAlSDBO+/MVaX4otXkDYW6l1DsSh3UxOlhzUxvBg1j/syTB3rV5sWqHsuz/xDKjUHGynYsdB896K5lZtWLy4nL0VIEOqL/DvoeQ0rEMGIM+vOIO9RbqKPBJw3mhtZDLJ8KHcJM32rEqpOkKjaemokifIkD6DwqHnOehbCm3JNwKVB5wwBEjxo7wXlRtamaS9wKzt02mAD4CYFUOcPJpPr1FeUsDpzp7E2D7w97w8agjFgPHXwrAolXHCAkmYrPc6zd3ZoOwpnPr+YWHe6l1GssWD2gsuswVuavAcvKTIOxAtYKCGkvufLypkE4+IL86j3bOIKuMMjO+knSuxPkPE+XWp+AwhY1cMjwGjeKLQLKxlj3rOX67qlb94hQkQwOyNsevy61T+I81axh2tBl7VlMkSdMj3fHWR8hv4TfePsnuNaN2zduLdJRFWQbckgA6SJBJ5QQJjaqpneU2rWPt2olMPaD3D1dkSWc+LMwc+tc6x3N2d3rqGJKJE4Zsr9lsuANRjVHj0+lXjC3lL2p3UEE+ZG4+sVVMtwbW8JZtW11Oo728CT4k1oOTcPxZXXBc7mN/ka2OFu30NmzKEGr5LMsESOtYn7ZMEbOMFxZVb6KxgkS6dxpA8hbP8AqrasFbIWD0qg+3DBhsHau9bd4LPk6kH6qvyq7PORmeAzK4l+yA7aLgRWE7HfQefI8txVwy3Cpcv2u1JbU3ZE7SoMgqu0CSAPE/AVQLqEW7VyOTGPgQavTg6ZXYyHHx70iqRJyJ2Lv2LiabNq7b7J7ltluggyVWefkB5b0Cs79g0EnQAYjpt1Io5lPftuWaS112MnfZLaj9aEYvDFFG8aLjDpyJ1Dn5MKz/CZPk0bAoOzUx0HNh+k14xijf8AZj+1M5GQbKkseXVlH6Usxx+HUS9y18WZz8ga50XBLAdoo6EOpGw5ieQ/lpq2GZyqqzb7QCefPlQTNeLbLCMOSxBkFU0L+Umn8t4zexAjWpG4HQ+VMmLKIUvZBiiZWy0eoH5muU+PaMv/ALV3+k0q1s20CFIrgFebFwMARyPLzpymTII4Vo9luNICuG90EMmrSdp3hAonTBkiRQKjOCyc2gl646gXTsv3tMFdciYEMZ9KwQdjTqLz94sfnJ/Wqvl4hquGYZd2MaSzWyAEZjJIAHM9TG89ZB61T503WHgx/OsMSMkEBl/C7j5OSPo1aJwHdMXFiYIPz2/Ss5wJi9dHi0/NQf8Axq48HXoxGn8SnmJEiD4jzpZFI9l0zbGNaUMLSMo3fvhCAN9iwCk+TFRz3rG/abxWMRHY6lEFWDLDCQZUjp68q1viDD6sO+sqUAl1VCsr172o7jmNulZBxgAxNi0Q4QjS5UagpAbY/eEncctpgbVyyfupnpaePsuPZnWW49reoDdWiRPONUH4ajV6ydsTetoiIQpIDN0toGDOfEkgQB501kWVWrBe7PeIgB1gCRuRzlT+lXrL8jKWdAJAcKxgSwETB8DuB8KoqcrQklLHjqTIXZG648Ej4eA/KrxwpxDdOq26a0Tky++PLT974b+tVTVatSgYwOgnn1nzr1kmaC1ekaoMyYq9HnxlbNVwuMS4NSMGHl+XkfKqZ7R807BrPZkdo2rV17vdgn40WuYHtR2th+zukcxybydevrzqgcQZZcN4m+Wtu3U95D02PhQoYbXidyxJA7wg/tUvK8OHkgfCgxyhl3kEeK8qM5HjFtN3tgfpVIiSD2U5fvVk0wABtVYPECW/c3JqJjOK1Xe462/52C/RjNFoCLlh1lgCQZIn8z9BWX4Kw2KxeMMw1y52QYjkNRuNt/JbufOiGH9oeEQse0klGVYDGGIgHlyG/KgvDvE2Dwm5us7a2ck2jEsCo5GTAZv6qW0mNzXBpeGy9LdsIluQOvUnqT51Ps3CoG0AVXcs4ltYwRh8ws22/C+HYMP/ANlwA0F4q4Xzwqz2MyS6se6qLYMeRGofNhW3Lozi7tl5xfEGGtD+NiLVr+d1X/uNUXj/ADtMbZGGwwe8O0V2a2rMCFBiCOfePP8Ay+dYbm9i+l0riQ/ajn2hJaPUkyPMGK+j/ZFxIMVl9sHe7Z/hXAInYdxzy2ZY3PVW5xWdAKjZ4LvXcGlpcLdFxX1FnOiQZ5B4AgRVlwfAuIKKHKIVUL70nYR0EGtBVz+H5n9q97+IHwobmHZfZTMD7PwmrVfY6jJ0qB0HIk+XhVB46yRg120C2mVZTMNyAmR5pWx5piDb7NtRg3FVhtuGkD6xWOe13EfZc4wWKGoIBbYwSZ7O8Tcgde6w29KKk/INq8EXh/hgaNTtc+M/rRK9lFkDkTPiR+lEsyzJboW6is1u5ujGBII1AxuRt40Cv4t+QUD1k0dn5g3MjX8vtjZQF9BP1NNGwqxAmPGuXHuH73yAFRrls9ST6mjSNbJJxrD7wHyrtDzbpVqQSw8MIbqvZ97sxNsnYkHSDpB6A7Eb8jyPN97ZBKnZgSCu8iNjPx2ql38Zdvst/wC0PuBbJmNA+6n8OIQ8th8yauGU5ZbxlthYx1yyiGbvZ2NKFuhZi2q43OTJA2nmK44TadHNBnZr1mT3Ltu32ABedBdkOlTCmNY3Y6RMRsZ571beHuG8LpAuXRegAffDE9SSHiD0EVl+e55bfFFLFq4EFy6VXUQCoUoG5zq7rNJ5Lt0Jq0pJK2XjFstNt7Rt2yxC32UWwikkNpnfeSSRJ33gDwqu5jh2F4ypEwdxHrzollXGDpaS4hstdtkKgbU7hWLEgtBA1QBGuTqHKNi3F+driL6zZCooBDmQzFhuN/ujbpvRxTUwZE4oB4ewJZp3AQkeU6f1oxkV/TiLR5d6JPITtXjA4+2q3UCD+InPmRokwD0Bn6UtZbYIQPJf1qjSF3y4NJfHWwIuXrag7d51AP8AUao3E2W4Iy9jFWQ3VNYP9LJMehqJiOHsCd7gVzz3H7mvdsYO0O5ZX4LXO8e464aj03aYAyKwqXVuXWLLbfWqJ3yxBkSx2AnyJqzYnip7jELa0DpMkn5QB8qj3M4Ue7bHxioOKze5EAKB6VSOOieXU+o7Y6UBOo7k86E8W4h7WEuPaJVl0Qw6d9Qf2+NRb+Yv1fSPKBQPiFnu2GVNVwyCQst3Qdzt0mKd9E492ecr9qmY2QAHRwPxJ/8AyRVms+2ntF0YzBq6+KNv8mH61kYUzEGeUdfSK1b2b+y0Yhu0xp0gb9iDv5B+s9dI5bSelTLHgcQLiDqwdq6lse+10hUXqAXJjryEk+BpnEZyicibr+KylsfEjW/yWrnxzwiU0raEWlACrsFQbcgIHn0FZ3i8KFG25HOPWm5oCSI2ZZ7iXkdoUXwt936jc/OgTt1O5p/F3ZO9QWel5M6Q7bub0UUBgCPzoEASdgTVu4VyK67IGRoPMAbjbafPltz57dKDDFlk4E4dNwyJ+n68+VXHiXKbtpNVt2Uj8JI/v6VauDuG/syd6JPQTAEmOe9LjVItciQecb8vDzpXfYUYvi1GNsXLd7/Gt+4/XfkfnAI6gipnst4iw+Utft4x1DXQGYW/4ptm2SoRjbkam1sdI93R3oJgDcTiVsi9cJ+748zMx8wPnVAweL03luuNUOHYH728sPiJ+dUT4BXJv2P9uOCX/CsX7p6EhUHzJJ+lV+77bcbeIXB4G3qJAAJe6dzA2UL1I+dFMvyTCqUYYe2TrA1EbkFZE9I+FS8HbSxcv3rdpLZcW7ahFCgldTloHUs8f6RUPXj4LeiytcL8e5lfzPC2McdFt7sG12QQEhW0HcajDhevMUa/+orBzh8Jd/Bde3/Wmr87dZ/xJxETm1htUphblpFPmtxWuH4tI+FbB7cMJ2mU3WAns3tXB/WFJ+TmrRdojJU2im5FiVOU4e6xhbalW2JI0MUmBudoqFYzW1cTXaDODMGNPIwedD+ArpuYC/a8Gcf1ICPrNReBLoay6n7lw/JgD+c1dPhEQldxTHkoHqZrxhcNevNpSJ+AHxJqbiMxOED3mTtLcBWUBQyhu6SrEGNyN+fnRFuNMLftpdt2XtIAEYDTzXrpHqaDddjK30TbHsrxbAFr1pSeku31C0quGWce4U2ljtTAAnR4D1pVLeU2s+bMgzQ2mNtxKtsQfyo9mD3QAqXH7IkuynYQdII2Mnfp6VUGPaLP31G/+YDr6irlwnmXbWzZZiswDHkQVbzggVz5Fwcs40933Lrl+GxFqzZuYa5aRGBlmDSPCFAM9flVZzbGYSFa7d1Olx1ZktOpuz7xBLaNIYmQYPgpG1TsHiGsYpLTyEdgrL0M/fB8j+cdK7xZk1uy1vUbVtxdDgs66GQAgvoYyzF2tyqgnunaBNTlL2pMrp2TMtzLDPbk2rpRNWj7Rft2p7p1Ra7kmNhBbpvO1I5z9oGtraSCV3E8vUx9KjZFYwl3tbfaNcYEy1qwzNzk6ZIhZMSR0oZnWDttiGRDcQKB3Lg0kRCtKwI35zvJM1tJPlpFssPkt2SYe/iW02SBGxIIVRPQ6fyqxXsqTC7Oe2uxuW3VfJVP5n6VWuFybGGVFGzO7Aj73IE/SPhUm/jn7zMCQvXpJ5An++VeL9R+o5skp4IcU6tPwv7/AOHqaH6dCSjN838hHEYVmTWti3J90t3UI+EAmguc2gqe9at3IkblkJ/DtyPnTPEPG5uqikBWA0kDZYHgPGqnmeONyDPKq4ZZMc1tnJr83/BTVfTKxObS3fBJvHEn7wA8V0x8xNMtgbh952PqTUO3fZl7jMnQxE8iQYI8a9ZfgQbYfFYlmJk6ASNpgfOvoIZE1yeDBNukuT3cwiLzYD1IFDOLbD27dowyyxIYyp2HTr1q7cN37DMLWFRNcTCAayOvebehntWy9k+xrdGk3HfaZMTbUknbx8PGqtKrCrTpkLhnC3LeH+0uzPdf/CDMSLa/+5B+8enhz9L77K8cQ51HnzJ5nrzPxPzoBiIW4qNspUR9RHwofavth70qDC7/ALjykdakmilH0BnODF2y6+Uj1G4+o5V80cSXzad7YAAHLfeOW/geu/05VpNj2nOE2TUfD6Vm+NwlzG32dgRJkx0p10B9gDJMtfFX0tJ947tzCKPeY+QH1gVpVn2dYfsbirLXCIW47AwZEQq7AnlG/hT3C+VWsKlxdhchSxJiOsEETAGn4t6VOTOyli7fAA0DSqsJDHoPUEhp5T614+fUZJ5tsHSX7now0sVi3S7Yrvs0t4YWwl03HMh4EREbjc+nzq4cO8MrbQM50gQ3QEEefhEfKs8wPtFt2bLNiA1zEuzEge6oMQNzPIdPGm8y40bEWSWZiX2W3oZZECGk7EeYrteSaX4ThaSfZtD5uibAzESZ2+Z/OovEGKtvYPeksCFQe8xiYA8NtydgNzsKybJ+ILlx7NhWQ3AoUMx7oEyCwg6ioAAPMxTvEucIi3LCXWuXW0rcc7AifcAHup1j5zVIOUu1Q21JFG45u9xROzMYjkwAHeHiAZE1TKN8X5sL9/uf4dtRbTzA5t8TNA6ohGbDwLxErYS0LjjXbJVpO8KpCmOfulN/Wi2NztWKdlLBQYIEifxH41mPAOb9jeZCJW6sejL3lPx3EeYq/wCLzxCVMHluNoFefmbhOkj0MKU4WZhneVvbdm3MyxJiSZ3Ox8a+ls8/+7yO4R3jdwWsebC1rH/UKwvibHBx3RqIaQACefvf35Vq3s/4uwlvKbFrFX0tuqNba2ZLwCyjuKC26x0rtwyco2zizQ2zpGVezHEw19PFVb5Eg/mK88JnRisTa85A/lYj8iKC5finwFztIW5qDKBJG0jc7bdNqjjiF1xLYhEUM0jSZI3jzB6VdSohRp2Ktq6MjCVYFSPI1SMPeOFdrF1QVmVJ5MOh/fzqE/GWJb8I/lH7yahY3MLt4DtFkbwWkfIkiK0pJmimjScnz3Drbg6RudvlSrLOxP40/rH6bUqi4FlNfBHRijSOYNE8JiezuLfTZZ7w8D1+FC23E0b4Mye7jMQMPaWdYOsnkqjm59PzihLqyTjZrWHs28XbtsILLDAjnt4VGt8IYzFa1a262yzEF30jr0Heieo6D0rQeF+ErOAtoloF2AlrtzvHzgclH971TPah7R+zDWMNM7h3mP8ASsfWoejufII4UuwPnGWYTCB0fEdo+osLVhItp4LMxtA+XKguTZDh8yY21xH2e7JY6lLM432VgVWJMkbkwOUVR7+ZktPLxj8vSnssx+IuX7a2D/EZwEC7d4mBTPBti3F0/k6E4tq0bTlnDtzB2rNouLqoWGpRHvMSCVMxzqNn98klOS+HifGrXjMSMMqW2cXL4UdqwELqgTpHShL4225m4qt6ivjstwzty5fN11fZ9Do8ixpSa48Gc4vBqXluVLEItvaPSaPcUZZPfsAwT7o/T9qsvDnBNoKl3FsGufhJ7qACZI6kV7OmTzxVFtTrcWOG9+fBUeFchOKlyOytAEM/4iNwFB5+tVvizLGtMByMkA9HHgPMc49a2HNs5tWltRHe1NA5BZ0rt586F33s4oKrIhMyCVB0nlNevBOPB8k5rfuSow/A465Zuh7TlWQyrDmKM8YZ9dxq23ctca2G1EmYnTuFAGkSvPeue0HJGw2J3AGvcRyMbSPXwoJgsY1twVMeI8R1U+INdMXwUdM0nhDGYfM7a2Ll0WcYvuF/dueMcpnqvOdxVvwHBmK1m1etqAw3uAhlEdRBmfIgV8+44rrJUQp3AHSelXjh32r43D21tm4XC7At3iR0EtPKkcQd8M2nL+B8HZH+GbjeNw/XSsD+xUwcO2AP8G0PRQPHw/v86xXPPa3jbgU2yqggzKAz4EHbzofd4/zV7fadrpT3NS21A9Jg7/WoyjN9lVtRq2e4G25u3HcjVGrT4IAAAPRR8qpHEmKuvYWxa+z2LMayz3E1AathcY95W1QdAHOD4UW9nmWXsWzDFE3EdO4zkGCVkafmem3xrN+IuHrtjFXLDAF1YiQZEcxv6VLBjjC2/uymacmkv2O2LmEwzi45GNcTCaCLMkQCxbdwOcRBIE7UMzTiG9eMltI8F8gFG/TZQIEDau/8EukTpMbfWo+KwemZgdd/CP3rqjkjLhOzk6GcPjbisCrEEU/icbccnckt7x8fL0rytxFWUG45sT3p8QOQ6VHN5jzmP78atQLHLGXXH5AfPl8qI2OGrh5kD03prAZkbHuwwMEqR3THT8XXoQak3+IQfdQqfDWSvwkSPQk+tNS8iuyxYDg2yulmNxjseYUePTf60fbLLaqGCBRyknV9ap+V5obq+9DTGnV9RP8Ae1HcFj3CNZugtbYz3feU9GBOx9Dz8q2xMm5SXFhR8AXUFeR5R5eVDmyyGgx6f/NE8rxTWYUnUm+lgCPVSvMGoeLeWJVW333mnSSEsH5vwyHUd0Bhud4IXzoNZ4e/AG+Uj9/rVnfFXYLMNiseooO+Yopgk0rRSNoHX8ruJ3tCyNweRHn/AGaCDAAk6iw332qyXc5TkFk+YFQbuYFphAD6UtFNwFfACdn284/elRE3GPQClWpGsG4vAvZco6kEGK1HhLG4fKcM+ppxj6CVAmAd9JfkNI6eNR3XDyFVFvHfvMx7vUmT09Kq3EIU3ZR1YHmQZj49ahmxSa4PT02PFjk5ZHfx/ZbM34qzHEoEW4VtsuswdDMoMQp6j0rO8ww965cMrAmBJ2+Z50SGZ9mBpJJGwnmB4Ch2OxjOR3ZkyBO9DHGS7ZyanLCcv8apHVylI712GnfukgD1qx8EYK1hrn2q9dXu7WgOZJ+9HSBPzqvMHZTJXl7v71GvXXUANsOkbihlxerBxvhkcWRwlZpGK4kW450tzPU7n401iM1IE1nIvywk8qs2FxWtIbeAIPlXm5vp2OC3RO7Fr5yeyZachzktcA9TvQ/ivit1uFEYklYJnx513LeFsdHbqgto6HRrbSWB6gc49aqWb4Z7dwi8NLdZ/MHqKpp3jjJxTV/BPNCUvc1wGcuzFrqqGO7NA9BV/wCFdHbcxpAIM1kmV32n+GjPpk90Ex57VaMpzY2l1vK+JIiu1OjhlEsPtQwi3MKSAZttKHrBMEelY8SI66p8do9K1TH3PtWEa8+IWzY1ACd3ux0A6Capme8KPYggyGUOo6kH9RWx5Yt7b5LLHKMbaBOXWcO0m/dZPAKsz5z0ota/4YvPtn9Sf/ELQC5cT8BnxJ/QCvHa+Cr9T+ZrosSiwYzMsIV0pa26cxHj0/Wi3CvHwwVi9hvsyXrN7VKsxUqSNJIaDtEbf5Z23qklyf7A/KurbHjRfJlwXfgziPTibcF7ahpADSB4iNO88vjWitgFvYm1eIDdoNZkyfdcH/tqscM8B4YWVvvfvMTbtXNIUIBrXXpJMluTd4QO6esCr1hOzF5yAE0IwRZO2tUAkeQJjruZ6GvF+qY5VcPjk7NNmXT/ANAPPMEBZukQo2YTsBv/AL1lucYBtPaKNaEEal3AJkbkbDcH5VrPtFwa3sH2Vll7RXttz3MAqwHlv9KzLLeHrqhgLukn3l+6w57qdjyFL9L0uWMLk+b6o58jju4Kn2DH5x/YFdxVnQYJVtplTI/2PkauK8PK0vqYNMwO6AfILyqRicCmkHSpI5zB6AfkBXubWia5KGiM3uqT6A1Jt5XeblbNXZNAIKgDxAH70r9wB5HXp/8AFGg0VnC5FcIklVHzP1qy5blxRR/EZ/HcivNtyH5RPjyqfhFfUV5em9MqFaC+HYpygqfHePlTrc+cg/T51CssN1bn0MxXhsesFXIEcj/vTiUjrWhuhPKY3PLp5VTcysKlwqfh/Yo7i88tCZefCDVaznNUuEEdBzpZDIb+0Lyim2vk7cqhtiq8HEmksaiYGPWlULtzSoGom2GuW2llYk/dMz8aV66oPeAk9B93/emv+JsfGYqGUJlvDnSthlNvgnnMUAhUB8yN6gdudRPKm1E1cOD8hS4hu3bRdOX+4pZSUVbNGFukVW0zFoWSTtAEk+UCpOLs3FWLisOUAj+4q0tlVrC30v2nZbcneJZD1AB/WiN3P8CxKLhblwsZLEyzGZJqbyu6R0x00XDdJ8+Ev5GOCvZ125D4olVIDBE5n+Zvu+nOrjjvZth1fuX2t8iq7FYHQzXcNxxaTDtZtWuxMbK4g+vnQNMxxeLjsrbN/mPdHrJqbuXfJBxlF2Gs6vYizp7V9aKIVhyA8I6VHyzL7OZ4lLlxVFuyI35MfPxjnRrK8juFNOMuhp5qv5TRvLeFsKLfZpb7nXc71y4tDGGTejqyayWTHsaBmJweEw5uLbIC7QEAGo9QSKgXGtdk3cUoASwIkRTHE2WfZ27K2GZCJUAElT4elRMFw9iLls9rc7FG5jmTUcuDUeunF8fC6K4Z6aWFxnw/z/gE5v8AZLtjtSUCqVS3aXaPEx/fKoGXrduXbLAtdXUFAP3QP0om3BOHVhOILKPEgT9KsWX4vB4ZdKFBHiZNehi07TsObV4PS2Ll/JXPaJwpbVGxNte7/wAxVEmfGP1rLL2kHujbxPOt2wefW8VeFhIOuRJG3Ik/QVTM84ItLiHCKdMmZbaeseU12HlWgLwrwguJTtGuR/lFHbHCNhBJQkr0PWveW5JcwzBkfSvgOVEM3s3RDFpB8KKM3ZJuY9uy7pCHqq7chH5belQ8VmIKqQ0MOcbTUDFYMqyksSDzmlftqjhhy670VBI24938xDMGUEsOdRkxzMxKLB601iMbbR9QI9KGX8/tqxZabhGCtvW4YzBHSm7oDWzM6h8KA3OJiCdCxND8RnVxuoE0G4hVlls3EKbwGHjT2YY+12Xvd4VR2xDHqabLUu5DFhuZysg9R1FervFbnkOXWq3SobmCgtic/vPzaPSoFzFO3NifjTFKhuYaPU1ylSFAx2lSrtYwqVKlRMXtfZ52SFsXfCNtCJud6Yy7hPD9sy3sTptwCANmbypmzm9x3BxDT1JJoFmkNdZtexO1LTYm73GsZVl2VpCWkQkc2bvE/E0VuX7WpUt6QJ91f2rEcBjRZbUpJNSsPxLdtuXtmGPU71N4X5Z0rKl0jW72Gw03bd2yJXvgnkZqtcOZ7YtG5bt2URnO7mOXLaqLiuIcTdnU5M7GBUJLV1tt6XJplkjtb+w0NS4O6+5s+OzDL7ek3Sl24N56Ch+I4/w67B4HggrLbOXOxiiOAyZGaGO9Vw6eGKO2K4ObNmlN7pMu7+06wvuWmY+f+9cf2u4ojTZw4HmarmAy61qK6eVS8CiqzAgAdJroUEc0sn6nbvFeZX21Sqk9Y5V5c428O/iT5gQKVrEqhbUwioNvN7Vst3pmmJ+bSDeVcPi5bLveZiOY1H9Kk4bJrJQsE7w8f96AYDjG3ZVgikk0OxPGN0zoAUGkbRdRky+ZcAEMAK45GuYrMVNuLlzveNZffzu+3NyPSoVy+x5sT8aXch1Fmn3OKMOtvSzTHnQ7MuPkZNCITHwrPaVDcMopFgxPE91/IVBu5g7c2ND1pyg2wNHq5cJ60wacNNGgMhUq5SrBO0q5XaxhUqVKsY7SrlKsY9Uq5XawTtKlSrAFSpUqxjuonrUizgyxiRSpUyFfBMw+VAtBNEMHl9uSCsxSpUTI9YW2ocgARXQ+m7NKlTCsjPiQrlopn/jOhpC712lQujbU+xh8+uTIEGol3M7rc2NKlS7mMoR+CM1wnmSfjXmuUqUY7XKVKsYVKlSrGFXa5SrGPa17pUqwGcNNmlSrGRylSpVgipUqVYx2lSpVjCpUqVYx0UqVKsY7SrtKsYVKlSom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2468" name="AutoShape 4" descr="data:image/jpeg;base64,/9j/4AAQSkZJRgABAQAAAQABAAD/2wCEAAkGBxMTEhUUEhMWFRUXGBgXFxgXGBoaGxgdGxgXFxgXHRgYHyggGx0lGxcXIjEiJSkrLi4uFx8zODMtNygtLisBCgoKDg0OGxAQGi0lICUtLS0tLSstLS0tLS8vLS0tLS0tLS0tLS0tLS0tLS0tLS0tLS0tLS0tLS0tLSstLS0tLf/AABEIALYBFAMBIgACEQEDEQH/xAAcAAABBQEBAQAAAAAAAAAAAAAFAAMEBgcBAgj/xABEEAACAQIEAwUFBgQEBQMFAAABAhEAAwQFEiEGMUETIlFhcQcygZGhFEJSscHRI3KS8DNiguEVQ6KywhZT8QgkNJPS/8QAGgEAAwEBAQEAAAAAAAAAAAAAAQIDAAQFBv/EACsRAAICAQQBAwIGAwAAAAAAAAABAhEDBBIhMUETIlEFkTJhcaHB4SOB0f/aAAwDAQACEQMRAD8A0sCcN6VBOPL2XDH3Rt8DUfK85NyyyrbJgUA/40ypdgCYj0nrVIiSRCu44hh5NXnC3JuXBM7mPPc70Hs4vW2kySzDSQeW++1HMLhiDO7E8ya1iSVcBPLjvROKFYTuneB6kVPONt/iHw3p2Si1XI9prL/a3mGIt3ERHdbTLPdJAJkzy59OdaV9sXoCarfF2TW8boFwuoSYCkbzHOQfChyHfFMwpmJO+9fQvspbXlFkk7271xPgSGA/6qp3/obBpzVz/Ncj/titF9m6r9lvYe3pFu0VKAbwXLsZPM7gc6m40isMqk6RFxvdvAj8QI+dH8/w0gketA88t8m8D8vGrPl1zt7CsImNLeo2/LelReXhlfyTFE900e0EifDcfOg2IsDDMXgv5DYf1HcfKjuSZiLiSVCnlpG/1P7URAfxDkl17qYvD3riX0thFQsOyYatTAqR7x8eXdE8hD+AvObYV10t94HxotexSFnQOpuIAxTUNSg8iQOU9J570EvYwq3e3pkBnq/hhzG1K05AqRaGsbGm+wg71QQ92X6083u+kH9K821BqRaswY6EUAkbOHhD5iqpkSRcNWTOT0oHl9mG+NbwZdlkv4ftMNdQcypj1AlfqBVDweL1Sh5xKz1H7j8vStIy73axH2j5a1u6b1slWsOVkbEKWlGB8pA/1Ut0EM47BbykySAAOrHYCrLh17BUt2kNx4LbCZPIuY6TsB5Hw3DcDK+OW2w2IE3D0UglCQPFoMep8K0SzgTbXSkebNux9TH0Gwo2YA4SzjY1r2ZnfSx3by5bH1Io7leMa4pLIUZTpZT0PUfl8CDyIr3b1j3xq8x0/sUyW7O8h+7dBtn+ZQXtny7vaKfGEHQVrACvaVfYYB1G2pkB9AwJ/IfOsoynLLmIfRa0lvNgPH9q2Dj3BtcwN3SJdQGAmJ3AInpsfmBWccO/wJd7YS5tBBL9Z5SAKhlU69nY0FFy9/RXb1vSYJ/vkR8xT2HwV1/ctu38qsfyFW5OJVSdGHUmSdUIsyZJ2Unn50xe4wxJ5Kij/U35kD6UYxlXPYsoRvh8FdxmV3rQBu22QHlqETURxNEsbimuuXc94+G3LblTbYpojUQPLb8qpGDFoEvb33rtSGYTuZpU20JqOFAw4PZodxBLMT+UUGx9+xb5paE89RH/AJGgt3IA/wDiYi+/rcMfKvCcMYQf8rUfFiTS0FyR7xHElhTC3ba+SR/4ioj8SW263X9Fb9YqeuWWF920g/0iq5lTFM0upvpZZA6DkdvrRFtMJDO7h/wsHdf1gfvTYzXMXu9kmDCXIB75JUBiQpYjYSVI9RVqw770Rw9yMSw6XMIWPrYv2mH0usfhTeCapvoAWcqzRh371q3/ACif3r1/6Pvt/i424f5RFW5nA5kfOmbmNtjm4+dAYrDcCWI79y6/q1W/2cZXasW8QtpSJZSZMzsQP1+dCr2cWh1n0FFOAczR2xCiZhDB6iXBPwkfMUkh4XZIzrCgz4H8/GoPCuPa0122VZjBIRY1MwHurqIEkcpIHLejWMuK0iQNyIO3LnzigONw7IwddnXcf5gN6QuuqOcR3sXcthhhksLv/wDkXl1nwi3YDjp+PrQLKsPjW7tzEhEb3lw4CGNNzndJLDcL7pB3HhVzzHCjEgXtUoyrAnl4/IyPhUjLMvtLACqZH9zTCE3JMutWbKrbtqgbvEDcsxAlmY7uxPNiSTUPslcspHLrRe3EekiqVlnEqJiLti6lxSC2i4ykJdMiAjRBIB33opgoM/Z2tkFRIohauhhuKfwlxdPOvRsEnwFNYKIWIOhS8Egc4BJ+AG5qHw3xAuKF0rbuJ2V3sz2iFCdp907g+R8qONA2pjEvKHesYFZtziu4DBgCSKZxb6sTbQ8olvlUvN8YLawKzZkj1cxwRTFUXM8KcVea1Em6NMeo0/Qbz0ii93EkqYBJPQb0zg8S2EDXuz1XCCANiUHiFBliT02gDbVMUkpJdjxxyl0WnhHhtMvwqWFOph3rj8tbn3mjoOgHQAdZojcM9T9Kz+zxhduEEPE6mWYZXUGCY6b6ZXYjUN95qwcMcVWcWGVSFuoSLlsncEbSp+8p6H5xQhJPg2THKKT8B5lM907gAEePM/rTeYWi9lwo747yeTodds+mtV+FO2HUyZHM/Tb9KkJz/v61RkkAOMseowZYHa4Ug+R7/TyWslx3EdhdtRPopq35riDdGDtBpRLDJdHMG5otwJ8V7NviTWS4rANccqFYkEjZSeRilm3GNoaKjKXIdbOJXUqNokKWPIE8q7jr7LERDKGBjx/Y1HwOQ4o2ygt3mUwY0ECRyO9GbmR410RXUBUBChio0zz5VGM8jly+C2SMFGo9gBccRsQWY9RsPlXnDMzK0gkgnxJgb8qlY7DG02lipIA5GRTNu74belVbbRzJ88nrA8Q4NUAZ9x/lPgP1mlQy9g7ZMlBXa43oYt3bO1aulVGjG7Xg3Kil66GruOAkFqEXcpY4tb4cBQIKxz2I5/GiIavQatZiJm+KdGGloBFS8lxTNicOGYntFxFnc/jsOR/1ItQM9GyHzIpnBYvQ2HufgxFkn0LhG+jGiMgqtwkTJrhpXFCsy/hJX+klf0psvSjCNGvZthdWOYyRotOdjEyVWD5d6fVR4VXi532q2ezI/wAW/t3iqKIB2ksWk8hsooMZFqzXLbbDa4QZ2JUkz4CCJNC1yC/b3LqF5mPdb/QxBRvT59KuFmwBuOfLUefoPAVDzTDEiUAYjc6wG+U7CgNYFyG6svZBjcuAR4++IPnv/qNGHATTuKrV+6wYMIDKZAAAHmIA5EbfGrFl9y3dUOOvOeYPIg+YO1EDHsOd2JO25qn8VIt5QtyImUjmpHMzVrdoJ22IifGhJy5HcE9BHe5D/eiAC4HFXEhZJI29fA1asFiWKya8WspUmafxxS2h+lEw1ev786axGJGwoJnOZaYINRcDmGtifAE0z4MkF7V9fttufvKyj1AP6CouPU3LrO8i2vKOZkkKPjE+hHiKH2rXbNbuD/lPI3gsYlVnwLATA2E1G4lzQt/BU787rr1Y7QD4AbeiiubJkp0jrwYN3L6JOLzRV7qAAcuY/TnTCgsJbrVEw+Na5i9CNqt21AnpJ8/vflV/gKnw+tRqjt46RSeJLiWbrFdu7PMDdiw8OveMAjckmarWVWrvaC6rMrTIKbfEt1HlWzYPhEIe2e0l24wWdQlkAmEUMdOxJJMiT8K5ew+Fv2nVAq3F1AA91pXbSQYIIMgjpXVjxJK/J52XPudLoAYDiG/ze4AeZIAEnqY8aO5dxFiAA5BKSJ7oAIJ5SeRNBsoyFWIa9cQKD7uoGfWN/hFS+KuJ7dm1otoTq2BJgsRyCqOQJ6nkAT0mq/qc7rwOcV3ES9aNr3XvqWERpm22oR6uD8aAZO5TFuO8e+esDff9ajNhDZwNgBgzar10kctRUXDHlNPKx+1agRDBW+laa9osXyX5UaQYj5/7VBx9nYzH9/OiVsSAZBqDjAN/7/KudWWM24vAF5Y6qPzNB7Ro/wAbYQs9shSdiNh4EeFQMvyO68ypWASCw5wYgedURB9g+4u9cqz2OGFYHVe0kGI0/LrSpjDldFd016ArCiFelpAV0CsYh52s2p8CP2oO+9i5HMLqHqveH5UfzG3Np/SflvQPLxIZfEEfMVhkWHEvLsR946v6gG/WimD4XxNxQwQKp3BYgbHrtVYyi9qtJPPSo+S6f/GtR4U0Phk/h2yRsZC9D12pJMokV4cFN/zMRaT4j9SKWbcKWmy0Xe0KXMMuIurcX7/fZpPUEqiwQdtuY2q/2gV5BU9B+yj86qvFmMSxhb1l21dpbvjlEC5rI6/d1AT5TSb67KwxOTqIP9nXFly3hi+Y4hOwM9hcdwbhKnS6FR3mAlSDBO+/MVaX4otXkDYW6l1DsSh3UxOlhzUxvBg1j/syTB3rV5sWqHsuz/xDKjUHGynYsdB896K5lZtWLy4nL0VIEOqL/DvoeQ0rEMGIM+vOIO9RbqKPBJw3mhtZDLJ8KHcJM32rEqpOkKjaemokifIkD6DwqHnOehbCm3JNwKVB5wwBEjxo7wXlRtamaS9wKzt02mAD4CYFUOcPJpPr1FeUsDpzp7E2D7w97w8agjFgPHXwrAolXHCAkmYrPc6zd3ZoOwpnPr+YWHe6l1GssWD2gsuswVuavAcvKTIOxAtYKCGkvufLypkE4+IL86j3bOIKuMMjO+knSuxPkPE+XWp+AwhY1cMjwGjeKLQLKxlj3rOX67qlb94hQkQwOyNsevy61T+I81axh2tBl7VlMkSdMj3fHWR8hv4TfePsnuNaN2zduLdJRFWQbckgA6SJBJ5QQJjaqpneU2rWPt2olMPaD3D1dkSWc+LMwc+tc6x3N2d3rqGJKJE4Zsr9lsuANRjVHj0+lXjC3lL2p3UEE+ZG4+sVVMtwbW8JZtW11Oo728CT4k1oOTcPxZXXBc7mN/ka2OFu30NmzKEGr5LMsESOtYn7ZMEbOMFxZVb6KxgkS6dxpA8hbP8AqrasFbIWD0qg+3DBhsHau9bd4LPk6kH6qvyq7PORmeAzK4l+yA7aLgRWE7HfQefI8txVwy3Cpcv2u1JbU3ZE7SoMgqu0CSAPE/AVQLqEW7VyOTGPgQavTg6ZXYyHHx70iqRJyJ2Lv2LiabNq7b7J7ltluggyVWefkB5b0Cs79g0EnQAYjpt1Io5lPftuWaS112MnfZLaj9aEYvDFFG8aLjDpyJ1Dn5MKz/CZPk0bAoOzUx0HNh+k14xijf8AZj+1M5GQbKkseXVlH6Usxx+HUS9y18WZz8ga50XBLAdoo6EOpGw5ieQ/lpq2GZyqqzb7QCefPlQTNeLbLCMOSxBkFU0L+Umn8t4zexAjWpG4HQ+VMmLKIUvZBiiZWy0eoH5muU+PaMv/ALV3+k0q1s20CFIrgFebFwMARyPLzpymTII4Vo9luNICuG90EMmrSdp3hAonTBkiRQKjOCyc2gl646gXTsv3tMFdciYEMZ9KwQdjTqLz94sfnJ/Wqvl4hquGYZd2MaSzWyAEZjJIAHM9TG89ZB61T503WHgx/OsMSMkEBl/C7j5OSPo1aJwHdMXFiYIPz2/Ss5wJi9dHi0/NQf8Axq48HXoxGn8SnmJEiD4jzpZFI9l0zbGNaUMLSMo3fvhCAN9iwCk+TFRz3rG/abxWMRHY6lEFWDLDCQZUjp68q1viDD6sO+sqUAl1VCsr172o7jmNulZBxgAxNi0Q4QjS5UagpAbY/eEncctpgbVyyfupnpaePsuPZnWW49reoDdWiRPONUH4ajV6ydsTetoiIQpIDN0toGDOfEkgQB501kWVWrBe7PeIgB1gCRuRzlT+lXrL8jKWdAJAcKxgSwETB8DuB8KoqcrQklLHjqTIXZG648Ej4eA/KrxwpxDdOq26a0Tky++PLT974b+tVTVatSgYwOgnn1nzr1kmaC1ekaoMyYq9HnxlbNVwuMS4NSMGHl+XkfKqZ7R807BrPZkdo2rV17vdgn40WuYHtR2th+zukcxybydevrzqgcQZZcN4m+Wtu3U95D02PhQoYbXidyxJA7wg/tUvK8OHkgfCgxyhl3kEeK8qM5HjFtN3tgfpVIiSD2U5fvVk0wABtVYPECW/c3JqJjOK1Xe462/52C/RjNFoCLlh1lgCQZIn8z9BWX4Kw2KxeMMw1y52QYjkNRuNt/JbufOiGH9oeEQse0klGVYDGGIgHlyG/KgvDvE2Dwm5us7a2ck2jEsCo5GTAZv6qW0mNzXBpeGy9LdsIluQOvUnqT51Ps3CoG0AVXcs4ltYwRh8ws22/C+HYMP/ANlwA0F4q4Xzwqz2MyS6se6qLYMeRGofNhW3Lozi7tl5xfEGGtD+NiLVr+d1X/uNUXj/ADtMbZGGwwe8O0V2a2rMCFBiCOfePP8Ay+dYbm9i+l0riQ/ajn2hJaPUkyPMGK+j/ZFxIMVl9sHe7Z/hXAInYdxzy2ZY3PVW5xWdAKjZ4LvXcGlpcLdFxX1FnOiQZ5B4AgRVlwfAuIKKHKIVUL70nYR0EGtBVz+H5n9q97+IHwobmHZfZTMD7PwmrVfY6jJ0qB0HIk+XhVB46yRg120C2mVZTMNyAmR5pWx5piDb7NtRg3FVhtuGkD6xWOe13EfZc4wWKGoIBbYwSZ7O8Tcgde6w29KKk/INq8EXh/hgaNTtc+M/rRK9lFkDkTPiR+lEsyzJboW6is1u5ujGBII1AxuRt40Cv4t+QUD1k0dn5g3MjX8vtjZQF9BP1NNGwqxAmPGuXHuH73yAFRrls9ST6mjSNbJJxrD7wHyrtDzbpVqQSw8MIbqvZ97sxNsnYkHSDpB6A7Eb8jyPN97ZBKnZgSCu8iNjPx2ql38Zdvst/wC0PuBbJmNA+6n8OIQ8th8yauGU5ZbxlthYx1yyiGbvZ2NKFuhZi2q43OTJA2nmK44TadHNBnZr1mT3Ltu32ABedBdkOlTCmNY3Y6RMRsZ571beHuG8LpAuXRegAffDE9SSHiD0EVl+e55bfFFLFq4EFy6VXUQCoUoG5zq7rNJ5Lt0Jq0pJK2XjFstNt7Rt2yxC32UWwikkNpnfeSSRJ33gDwqu5jh2F4ypEwdxHrzollXGDpaS4hstdtkKgbU7hWLEgtBA1QBGuTqHKNi3F+driL6zZCooBDmQzFhuN/ujbpvRxTUwZE4oB4ewJZp3AQkeU6f1oxkV/TiLR5d6JPITtXjA4+2q3UCD+InPmRokwD0Bn6UtZbYIQPJf1qjSF3y4NJfHWwIuXrag7d51AP8AUao3E2W4Iy9jFWQ3VNYP9LJMehqJiOHsCd7gVzz3H7mvdsYO0O5ZX4LXO8e464aj03aYAyKwqXVuXWLLbfWqJ3yxBkSx2AnyJqzYnip7jELa0DpMkn5QB8qj3M4Ue7bHxioOKze5EAKB6VSOOieXU+o7Y6UBOo7k86E8W4h7WEuPaJVl0Qw6d9Qf2+NRb+Yv1fSPKBQPiFnu2GVNVwyCQst3Qdzt0mKd9E492ecr9qmY2QAHRwPxJ/8AyRVms+2ntF0YzBq6+KNv8mH61kYUzEGeUdfSK1b2b+y0Yhu0xp0gb9iDv5B+s9dI5bSelTLHgcQLiDqwdq6lse+10hUXqAXJjryEk+BpnEZyicibr+KylsfEjW/yWrnxzwiU0raEWlACrsFQbcgIHn0FZ3i8KFG25HOPWm5oCSI2ZZ7iXkdoUXwt936jc/OgTt1O5p/F3ZO9QWel5M6Q7bub0UUBgCPzoEASdgTVu4VyK67IGRoPMAbjbafPltz57dKDDFlk4E4dNwyJ+n68+VXHiXKbtpNVt2Uj8JI/v6VauDuG/syd6JPQTAEmOe9LjVItciQecb8vDzpXfYUYvi1GNsXLd7/Gt+4/XfkfnAI6gipnst4iw+Utft4x1DXQGYW/4ptm2SoRjbkam1sdI93R3oJgDcTiVsi9cJ+748zMx8wPnVAweL03luuNUOHYH728sPiJ+dUT4BXJv2P9uOCX/CsX7p6EhUHzJJ+lV+77bcbeIXB4G3qJAAJe6dzA2UL1I+dFMvyTCqUYYe2TrA1EbkFZE9I+FS8HbSxcv3rdpLZcW7ahFCgldTloHUs8f6RUPXj4LeiytcL8e5lfzPC2McdFt7sG12QQEhW0HcajDhevMUa/+orBzh8Jd/Bde3/Wmr87dZ/xJxETm1htUphblpFPmtxWuH4tI+FbB7cMJ2mU3WAns3tXB/WFJ+TmrRdojJU2im5FiVOU4e6xhbalW2JI0MUmBudoqFYzW1cTXaDODMGNPIwedD+ArpuYC/a8Gcf1ICPrNReBLoay6n7lw/JgD+c1dPhEQldxTHkoHqZrxhcNevNpSJ+AHxJqbiMxOED3mTtLcBWUBQyhu6SrEGNyN+fnRFuNMLftpdt2XtIAEYDTzXrpHqaDddjK30TbHsrxbAFr1pSeku31C0quGWce4U2ljtTAAnR4D1pVLeU2s+bMgzQ2mNtxKtsQfyo9mD3QAqXH7IkuynYQdII2Mnfp6VUGPaLP31G/+YDr6irlwnmXbWzZZiswDHkQVbzggVz5Fwcs40933Lrl+GxFqzZuYa5aRGBlmDSPCFAM9flVZzbGYSFa7d1Olx1ZktOpuz7xBLaNIYmQYPgpG1TsHiGsYpLTyEdgrL0M/fB8j+cdK7xZk1uy1vUbVtxdDgs66GQAgvoYyzF2tyqgnunaBNTlL2pMrp2TMtzLDPbk2rpRNWj7Rft2p7p1Ra7kmNhBbpvO1I5z9oGtraSCV3E8vUx9KjZFYwl3tbfaNcYEy1qwzNzk6ZIhZMSR0oZnWDttiGRDcQKB3Lg0kRCtKwI35zvJM1tJPlpFssPkt2SYe/iW02SBGxIIVRPQ6fyqxXsqTC7Oe2uxuW3VfJVP5n6VWuFybGGVFGzO7Aj73IE/SPhUm/jn7zMCQvXpJ5An++VeL9R+o5skp4IcU6tPwv7/AOHqaH6dCSjN838hHEYVmTWti3J90t3UI+EAmguc2gqe9at3IkblkJ/DtyPnTPEPG5uqikBWA0kDZYHgPGqnmeONyDPKq4ZZMc1tnJr83/BTVfTKxObS3fBJvHEn7wA8V0x8xNMtgbh952PqTUO3fZl7jMnQxE8iQYI8a9ZfgQbYfFYlmJk6ASNpgfOvoIZE1yeDBNukuT3cwiLzYD1IFDOLbD27dowyyxIYyp2HTr1q7cN37DMLWFRNcTCAayOvebehntWy9k+xrdGk3HfaZMTbUknbx8PGqtKrCrTpkLhnC3LeH+0uzPdf/CDMSLa/+5B+8enhz9L77K8cQ51HnzJ5nrzPxPzoBiIW4qNspUR9RHwofavth70qDC7/ALjykdakmilH0BnODF2y6+Uj1G4+o5V80cSXzad7YAAHLfeOW/geu/05VpNj2nOE2TUfD6Vm+NwlzG32dgRJkx0p10B9gDJMtfFX0tJ947tzCKPeY+QH1gVpVn2dYfsbirLXCIW47AwZEQq7AnlG/hT3C+VWsKlxdhchSxJiOsEETAGn4t6VOTOyli7fAA0DSqsJDHoPUEhp5T614+fUZJ5tsHSX7now0sVi3S7Yrvs0t4YWwl03HMh4EREbjc+nzq4cO8MrbQM50gQ3QEEefhEfKs8wPtFt2bLNiA1zEuzEge6oMQNzPIdPGm8y40bEWSWZiX2W3oZZECGk7EeYrteSaX4ThaSfZtD5uibAzESZ2+Z/OovEGKtvYPeksCFQe8xiYA8NtydgNzsKybJ+ILlx7NhWQ3AoUMx7oEyCwg6ioAAPMxTvEucIi3LCXWuXW0rcc7AifcAHup1j5zVIOUu1Q21JFG45u9xROzMYjkwAHeHiAZE1TKN8X5sL9/uf4dtRbTzA5t8TNA6ohGbDwLxErYS0LjjXbJVpO8KpCmOfulN/Wi2NztWKdlLBQYIEifxH41mPAOb9jeZCJW6sejL3lPx3EeYq/wCLzxCVMHluNoFefmbhOkj0MKU4WZhneVvbdm3MyxJiSZ3Ox8a+ls8/+7yO4R3jdwWsebC1rH/UKwvibHBx3RqIaQACefvf35Vq3s/4uwlvKbFrFX0tuqNba2ZLwCyjuKC26x0rtwyco2zizQ2zpGVezHEw19PFVb5Eg/mK88JnRisTa85A/lYj8iKC5finwFztIW5qDKBJG0jc7bdNqjjiF1xLYhEUM0jSZI3jzB6VdSohRp2Ktq6MjCVYFSPI1SMPeOFdrF1QVmVJ5MOh/fzqE/GWJb8I/lH7yahY3MLt4DtFkbwWkfIkiK0pJmimjScnz3Drbg6RudvlSrLOxP40/rH6bUqi4FlNfBHRijSOYNE8JiezuLfTZZ7w8D1+FC23E0b4Mye7jMQMPaWdYOsnkqjm59PzihLqyTjZrWHs28XbtsILLDAjnt4VGt8IYzFa1a262yzEF30jr0Heieo6D0rQeF+ErOAtoloF2AlrtzvHzgclH971TPah7R+zDWMNM7h3mP8ASsfWoejufII4UuwPnGWYTCB0fEdo+osLVhItp4LMxtA+XKguTZDh8yY21xH2e7JY6lLM432VgVWJMkbkwOUVR7+ZktPLxj8vSnssx+IuX7a2D/EZwEC7d4mBTPBti3F0/k6E4tq0bTlnDtzB2rNouLqoWGpRHvMSCVMxzqNn98klOS+HifGrXjMSMMqW2cXL4UdqwELqgTpHShL4225m4qt6ivjstwzty5fN11fZ9Do8ixpSa48Gc4vBqXluVLEItvaPSaPcUZZPfsAwT7o/T9qsvDnBNoKl3FsGufhJ7qACZI6kV7OmTzxVFtTrcWOG9+fBUeFchOKlyOytAEM/4iNwFB5+tVvizLGtMByMkA9HHgPMc49a2HNs5tWltRHe1NA5BZ0rt586F33s4oKrIhMyCVB0nlNevBOPB8k5rfuSow/A465Zuh7TlWQyrDmKM8YZ9dxq23ctca2G1EmYnTuFAGkSvPeue0HJGw2J3AGvcRyMbSPXwoJgsY1twVMeI8R1U+INdMXwUdM0nhDGYfM7a2Ll0WcYvuF/dueMcpnqvOdxVvwHBmK1m1etqAw3uAhlEdRBmfIgV8+44rrJUQp3AHSelXjh32r43D21tm4XC7At3iR0EtPKkcQd8M2nL+B8HZH+GbjeNw/XSsD+xUwcO2AP8G0PRQPHw/v86xXPPa3jbgU2yqggzKAz4EHbzofd4/zV7fadrpT3NS21A9Jg7/WoyjN9lVtRq2e4G25u3HcjVGrT4IAAAPRR8qpHEmKuvYWxa+z2LMayz3E1AathcY95W1QdAHOD4UW9nmWXsWzDFE3EdO4zkGCVkafmem3xrN+IuHrtjFXLDAF1YiQZEcxv6VLBjjC2/uymacmkv2O2LmEwzi45GNcTCaCLMkQCxbdwOcRBIE7UMzTiG9eMltI8F8gFG/TZQIEDau/8EukTpMbfWo+KwemZgdd/CP3rqjkjLhOzk6GcPjbisCrEEU/icbccnckt7x8fL0rytxFWUG45sT3p8QOQ6VHN5jzmP78atQLHLGXXH5AfPl8qI2OGrh5kD03prAZkbHuwwMEqR3THT8XXoQak3+IQfdQqfDWSvwkSPQk+tNS8iuyxYDg2yulmNxjseYUePTf60fbLLaqGCBRyknV9ap+V5obq+9DTGnV9RP8Ae1HcFj3CNZugtbYz3feU9GBOx9Dz8q2xMm5SXFhR8AXUFeR5R5eVDmyyGgx6f/NE8rxTWYUnUm+lgCPVSvMGoeLeWJVW333mnSSEsH5vwyHUd0Bhud4IXzoNZ4e/AG+Uj9/rVnfFXYLMNiseooO+Yopgk0rRSNoHX8ruJ3tCyNweRHn/AGaCDAAk6iw332qyXc5TkFk+YFQbuYFphAD6UtFNwFfACdn284/elRE3GPQClWpGsG4vAvZco6kEGK1HhLG4fKcM+ppxj6CVAmAd9JfkNI6eNR3XDyFVFvHfvMx7vUmT09Kq3EIU3ZR1YHmQZj49ahmxSa4PT02PFjk5ZHfx/ZbM34qzHEoEW4VtsuswdDMoMQp6j0rO8ww965cMrAmBJ2+Z50SGZ9mBpJJGwnmB4Ch2OxjOR3ZkyBO9DHGS7ZyanLCcv8apHVylI712GnfukgD1qx8EYK1hrn2q9dXu7WgOZJ+9HSBPzqvMHZTJXl7v71GvXXUANsOkbihlxerBxvhkcWRwlZpGK4kW450tzPU7n401iM1IE1nIvywk8qs2FxWtIbeAIPlXm5vp2OC3RO7Fr5yeyZachzktcA9TvQ/ivit1uFEYklYJnx513LeFsdHbqgto6HRrbSWB6gc49aqWb4Z7dwi8NLdZ/MHqKpp3jjJxTV/BPNCUvc1wGcuzFrqqGO7NA9BV/wCFdHbcxpAIM1kmV32n+GjPpk90Ex57VaMpzY2l1vK+JIiu1OjhlEsPtQwi3MKSAZttKHrBMEelY8SI66p8do9K1TH3PtWEa8+IWzY1ACd3ux0A6Capme8KPYggyGUOo6kH9RWx5Yt7b5LLHKMbaBOXWcO0m/dZPAKsz5z0ota/4YvPtn9Sf/ELQC5cT8BnxJ/QCvHa+Cr9T+ZrosSiwYzMsIV0pa26cxHj0/Wi3CvHwwVi9hvsyXrN7VKsxUqSNJIaDtEbf5Z23qklyf7A/KurbHjRfJlwXfgziPTibcF7ahpADSB4iNO88vjWitgFvYm1eIDdoNZkyfdcH/tqscM8B4YWVvvfvMTbtXNIUIBrXXpJMluTd4QO6esCr1hOzF5yAE0IwRZO2tUAkeQJjruZ6GvF+qY5VcPjk7NNmXT/ANAPPMEBZukQo2YTsBv/AL1lucYBtPaKNaEEal3AJkbkbDcH5VrPtFwa3sH2Vll7RXttz3MAqwHlv9KzLLeHrqhgLukn3l+6w57qdjyFL9L0uWMLk+b6o58jju4Kn2DH5x/YFdxVnQYJVtplTI/2PkauK8PK0vqYNMwO6AfILyqRicCmkHSpI5zB6AfkBXubWia5KGiM3uqT6A1Jt5XeblbNXZNAIKgDxAH70r9wB5HXp/8AFGg0VnC5FcIklVHzP1qy5blxRR/EZ/HcivNtyH5RPjyqfhFfUV5em9MqFaC+HYpygqfHePlTrc+cg/T51CssN1bn0MxXhsesFXIEcj/vTiUjrWhuhPKY3PLp5VTcysKlwqfh/Yo7i88tCZefCDVaznNUuEEdBzpZDIb+0Lyim2vk7cqhtiq8HEmksaiYGPWlULtzSoGom2GuW2llYk/dMz8aV66oPeAk9B93/emv+JsfGYqGUJlvDnSthlNvgnnMUAhUB8yN6gdudRPKm1E1cOD8hS4hu3bRdOX+4pZSUVbNGFukVW0zFoWSTtAEk+UCpOLs3FWLisOUAj+4q0tlVrC30v2nZbcneJZD1AB/WiN3P8CxKLhblwsZLEyzGZJqbyu6R0x00XDdJ8+Ev5GOCvZ125D4olVIDBE5n+Zvu+nOrjjvZth1fuX2t8iq7FYHQzXcNxxaTDtZtWuxMbK4g+vnQNMxxeLjsrbN/mPdHrJqbuXfJBxlF2Gs6vYizp7V9aKIVhyA8I6VHyzL7OZ4lLlxVFuyI35MfPxjnRrK8juFNOMuhp5qv5TRvLeFsKLfZpb7nXc71y4tDGGTejqyayWTHsaBmJweEw5uLbIC7QEAGo9QSKgXGtdk3cUoASwIkRTHE2WfZ27K2GZCJUAElT4elRMFw9iLls9rc7FG5jmTUcuDUeunF8fC6K4Z6aWFxnw/z/gE5v8AZLtjtSUCqVS3aXaPEx/fKoGXrduXbLAtdXUFAP3QP0om3BOHVhOILKPEgT9KsWX4vB4ZdKFBHiZNehi07TsObV4PS2Ll/JXPaJwpbVGxNte7/wAxVEmfGP1rLL2kHujbxPOt2wefW8VeFhIOuRJG3Ik/QVTM84ItLiHCKdMmZbaeseU12HlWgLwrwguJTtGuR/lFHbHCNhBJQkr0PWveW5JcwzBkfSvgOVEM3s3RDFpB8KKM3ZJuY9uy7pCHqq7chH5belQ8VmIKqQ0MOcbTUDFYMqyksSDzmlftqjhhy670VBI24938xDMGUEsOdRkxzMxKLB601iMbbR9QI9KGX8/tqxZabhGCtvW4YzBHSm7oDWzM6h8KA3OJiCdCxND8RnVxuoE0G4hVlls3EKbwGHjT2YY+12Xvd4VR2xDHqabLUu5DFhuZysg9R1FervFbnkOXWq3SobmCgtic/vPzaPSoFzFO3NifjTFKhuYaPU1ylSFAx2lSrtYwqVKlRMXtfZ52SFsXfCNtCJud6Yy7hPD9sy3sTptwCANmbypmzm9x3BxDT1JJoFmkNdZtexO1LTYm73GsZVl2VpCWkQkc2bvE/E0VuX7WpUt6QJ91f2rEcBjRZbUpJNSsPxLdtuXtmGPU71N4X5Z0rKl0jW72Gw03bd2yJXvgnkZqtcOZ7YtG5bt2URnO7mOXLaqLiuIcTdnU5M7GBUJLV1tt6XJplkjtb+w0NS4O6+5s+OzDL7ek3Sl24N56Ch+I4/w67B4HggrLbOXOxiiOAyZGaGO9Vw6eGKO2K4ObNmlN7pMu7+06wvuWmY+f+9cf2u4ojTZw4HmarmAy61qK6eVS8CiqzAgAdJroUEc0sn6nbvFeZX21Sqk9Y5V5c428O/iT5gQKVrEqhbUwioNvN7Vst3pmmJ+bSDeVcPi5bLveZiOY1H9Kk4bJrJQsE7w8f96AYDjG3ZVgikk0OxPGN0zoAUGkbRdRky+ZcAEMAK45GuYrMVNuLlzveNZffzu+3NyPSoVy+x5sT8aXch1Fmn3OKMOtvSzTHnQ7MuPkZNCITHwrPaVDcMopFgxPE91/IVBu5g7c2ND1pyg2wNHq5cJ60wacNNGgMhUq5SrBO0q5XaxhUqVKsY7SrlKsY9Uq5XawTtKlSrAFSpUqxjuonrUizgyxiRSpUyFfBMw+VAtBNEMHl9uSCsxSpUTI9YW2ocgARXQ+m7NKlTCsjPiQrlopn/jOhpC712lQujbU+xh8+uTIEGol3M7rc2NKlS7mMoR+CM1wnmSfjXmuUqUY7XKVKsYVKlSrGFXa5SrGPa17pUqwGcNNmlSrGRylSpVgipUqVYx2lSpVjCpUqVYx0UqVKsY7SrtKsYVKlSomP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548680"/>
            <a:ext cx="4367958" cy="2880320"/>
          </a:xfrm>
          <a:prstGeom prst="rect">
            <a:avLst/>
          </a:prstGeom>
        </p:spPr>
      </p:pic>
      <p:pic>
        <p:nvPicPr>
          <p:cNvPr id="62470" name="Picture 6" descr="http://images.clipartpanda.com/child-20clip-20art-clip-art-playing-children-558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5184576" cy="2485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88032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Washing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Fixing :</a:t>
            </a:r>
            <a:endParaRPr lang="fa-IR" sz="3000" dirty="0"/>
          </a:p>
        </p:txBody>
      </p:sp>
      <p:sp>
        <p:nvSpPr>
          <p:cNvPr id="61442" name="AutoShape 2" descr="http://blog.coverall.com/wp-content/uploads/2014/06/hand-washingshutterstock_105902357.jpg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1444" name="AutoShape 4" descr="data:image/jpeg;base64,/9j/4AAQSkZJRgABAQAAAQABAAD/2wCEAAkGBxQQEBQUDxQWFRQVFxsWFhQUFxQWFBgUFRcWFhYYGBUYHSghGBolHBcbIT0hJSorLi4uFyAzODMtNygtLisBCgoKDg0OGxAQGywkHyYsLC8yLCwsLC0sLSwsLCwsLCwvLDQsLCwtLCwsLCwsLCwsLywsLCwsLCwsLDAsLCwsLP/AABEIAOEA4AMBIgACEQEDEQH/xAAcAAEAAgMBAQEAAAAAAAAAAAAABQYBBAcDCAL/xABUEAACAQMCAwYDAwQLDQUJAAABAgMABBEFEgYhMQcTIkFRYRRxgTKRoSMzUmI0QnJzdIKSsbKzwQgVFyQlQ1NUosLD0dIWZITw8TVEY2WTo8TT4f/EABoBAQADAQEBAAAAAAAAAAAAAAABAgMEBQb/xAAtEQACAgEDAgQFBAMAAAAAAAAAAQIRAwQSITFhMkFRcQUTIoHBFJGh0TNCsf/aAAwDAQACEQMRAD8A7dSlKAUpSgFKUoBSlKAUpSgFKUoBURr+tC2VVQB55WWOKLIyXfOCwzkIArMT6I1QXF/adY6dlTJ30w5dzCQxB/Xb7KfXn7V87cUcY3F/e/Fse5kC7E7kshSPxDaGzknDEE+eT8qA+gtf7VNPsT3ckpnmXwutuu7xjk3MkKOflnlUBH29WZPitrgD1HdE/duFfPypnr959a/YTC5Pl+INRZZQbPrXhfjey1LlazAyYyYmBSQAdTtPUD1GasdfFen37206TW7FZI2DIw5EEf2eRHmCa+veEtWe9soLiWIxNKgYoSD16EEH7J6jPPB51JUl6UpQClKUApSlAKUpQClKUApSlAKUpQClKUApSlAKUpQGjrerRWdvJPctsjjGWP4AAeZJwAPevmnjjtQu9RZljcwWx5LEhwxX/wCI45sT6dPbzq7f3R2tMBbWinCsDNJ74O2MfIeI/dXEoACQD60JSt0edezrhjgen40Y9Mf+c1mWQhj933GoLpJI/RBXPnzOfmOYNfhnAzjz/mNASSxAPLmepAGcZPtkgfUV632mywEd8jJuAKkg4YEBgQeh5EdKISl6GpXcOw/tCGE067PtbSH6nuWP9E/T0rh9SvCkxjvbZkRZCsqEIwJVvEOoHP39sZqTM+yqUFKAUpSgFKUoBSlKAUpSgFKUoBSlKAUpSgFKUoBSlKA+e/7omwkF/BKVPdvEEVuo3oxLL7HDA+9cmRsGvsHibhtL42xkZl+GnWdcYO4rkbTnyOfwrnXGnCFqNWL3BWJJQlyjZRFMkLBJ4yW5YYGNvX7R9ahloJuVI45pPCl5dKXggdlC7gSNoYZx4C2Ax8+XoasnCPZvLdl2vO8t0U4AKje7cwcAnwgeuDnPKu1286SKGjZWXyKMrL9COVVjizXbm3bEYighXG65uMvuLDO2GFDudx6H0PQc6z3t9Du/TQgrk7PThrgW1sV5L3kjI0ckj9HVmDEGPJUDkB9KmNZ0WG7iEdxGropyoORtYDAI24I+nlUDYcQ3McRkuLS9kh6mf4dI8L+kIAxYp559K9L/AIzjfbFpuLq4kHhC57qPIzulf9qB6deWOVValZrGeHbSOIcR6G9jcNDLzK4IYAhWUgHK56jy+lXXs94Qjk7uR3mWd42mRomEfcJuaONyw5szFWIA5YBzVvHZ5DMjtfu81xKQzzbsbT+jGPJB6fzV42WhT22wK7CdLeGNe6x3MgiuHDB965/NupI5YyetX3WjnWBxlclwdJ4G1h7m3K3H7It3ME55AM6AESDHLDqyt7ZIqxCuUcE3eoF725soIJrea6YBXlaKU9yqx7l8JUqQPM5yDVl/whRwtt1G2ubI8vHLHvgJ9p4yR9+OtaHHKrdFypWppmqQ3Kb7aVJU/SjZWHyOOh9q26EClKUApSlAKUpQClKUApSlAKwxwCTyA6nyrw1Cbu4ZHHVUZh81UkfzV87tLLeokl5PNMXUOUeRu6BYZwIlwuOfpWOfPHDG5GuLFLI6R2LVu0nTrdzGZ+9kHVIEeUj5so2j5ZqE/wAMNuZCiWt0xA3fZiTw5xnDuPOufwwqgwihR6AAD8Kjh+zz/Bx/WGuFfEXK9seis6Xo0qtnVx2rR/6lc/fbf/tr9ntUh/1S5+6E/wA0lcpv5XM1vDE2wzMwLbQxCqASQD/55VKDhpj9q6m/iiNf92t8OXPlipLbX3M8kMUJbef4OiL2q22PFb3S+3dq39FjVG4tubfXrmOG2F18TI6iMXPgtoIkG6V1jA8ZIGMeeevlXh/2a/7xP96f9NeaaBNFKk1teSLLEcoXVGHMYIOAMgjljnXRH5l/VX2sxls8rLjDwNqNlEfgp7RseLuRbCEO2Om5W6nGMmqlFxWtxfWN7c28i2UG4Ss0ZdI52BBbkDuCkLzxkfOpeftE1R3SyENvHczghLkO/d8s7mCEcmwDy9SOXlW12Z2Pdaaqlt4eSVgSOTIXKA4PUMF3fxqtKlybYVPJ9DfB0GbjCxSDv2uoe6xncHUk+wUcyfbFc47KEPwDSGMRiWaSRQBy2EjGPYYIHyqRl4W07vl3W8HetllXHNtvNjs6EDI548xVgVQAAAAByAHIAegFUlO0dGDTOEtzZ+q8rl1VGLsEXByxIAHvk8q9aqnHQjZrCOdQ8cl2FZDnBzHIFz6gMwOPaqLqdU5bY2Z7GtSnt9tnPh7aYTSWU42+IRSESKQvPJzv8XPmfp1iSMMCrAEHkQQCCPcGuJ6f/ilwoiP5KHWI0RR0Rby3YSIvou4jl7V26ulHiSVNooes9mkW/v8ASpGsLnruhz3LdeTxdMfLl7GvDQOOp4LlbHXYxDOxxDcL+Yn545EclPT6nBCnkeh1E8UcOwajbtBdLuU8ww5OjDoyHyP8/Q5FCCWpVI4E1mWKaTTNQObm3XdFKelxa5wjjPVx0Py88GrvQClKUApSlAKUpQClKUBG8StiyuT6QSH/AGGrgWmDEEX72n9EV3riv9gXX8Hl/q2rg2n/AJmP9wv9EV5fxTwR9zu0PiZsVFj9nn+D/wDFqUqLH7P/APD/APFrzcH+3szuyeXubunxb9QQn/NQsw9i52j8M1bKo1xftb/GTIMskUKKfIGRn5/Tr91We64c+GtvirG7Z1SPvHWZ+8hlULuYqw+wT5Yr3dNUcMV2PLywlPJJryJKlQ9hrZdo1nt5rcyjMZlXCPgZIVvM451MV0KSatHOR2uWTSxExErNHl4nH2lcDoPmOX1r88M8eWkNhbxZdp1RY+4VG3mQeEAMRt5nHPPnUnUdqejpMAwASVWDpMqjesinKt+tzHQ0kkzXFlljdos2gabIHe5u8fESgDaDlYYhzEKnz58y3mfkK9r/AFkJdQ20a75ZMuwzgRwL9pz7+QHmarmjcdZDx3y9yyO0PxQUm2aVR5nojcwdpOOflUzwxw8ls0k5lNxNPgvcNtGVHQKF5BenT0HkKxa9T0YTUklD7lgqjdoF0ovNOVzhY5JLhz6JCobP4GrtJIFUsxAUDJJ5AAdSSfKuX6Jp68R6xI5lC2tuFHd5IkliB6KP0WYEk+QZRTGrZGqyKMaLDw5pbTaXbzOCJLzVY7vDdQve8se3doT9a7FWs1ihEQ2gCI5QDkFIRkGB7KxrFrfxySSxo2XhZVkXBBUuiuvXqCrA5FbnlG1SlKApHahYukUOoW/KawkEpx1e2PKeM+xHP6GrjZ3KyxpJGdyOodSOhVgCD9xr9zRB1ZWGVYFSD0IIwR91Ursod44Lmzk5/BXLwISckxHDx/g1AXilKUApSlAKUpQClKUBF8VDNjdY/wBBL/VtXBdP/Mx/uF/oiu+cSDNlc/vMn9Bq+f7SULDH+9A/cgNeZ8SVxiu7O7RPlm5UZj/Hv/D/APFqTFRp/Zo/g5/rRXl4eN3szun5e6P29yEW6Usq97JDBvcAogdDlmB9ASfnUhrPZgywk6ddOUxkxyP4WA55DphfLPMfWombu95NyCbYXUTT4BICdyAM454zVgmtNDSNmhue53Z/MXE27oeWwk8vmK9/F/jjXojz9qcp3XX1orXAWmS6q8hnvJlaDY0eXMnjO4bsOfIDHL1q1a7pN3p8LXBuhOkZBeOSJUJQsAdrL58/OuMN15fT19q7DaaU0elXlt3b7WiNzFMAWR1KI4Qt5Ou3GD1Fa1t6GeNRnFprn1JpWyMjz51mtfTp1khjdDlWVSD8wK2Kuc5JdkFskkOpQXCJIPjHZkdQylZUXblTyIO2va14VsLme5i0+W5sprZwsiwSMiZYZVu6YlWQ8/TODWOyaDN1qUoHLfFFnyLJHl/qNwrxveI7eLVheW7EAN8FqEbAo6AsBBcFW6oG8O4eRFAnXQr2qcFXkl58FqF/M0M0bNbSKAscsqZPcyDPJgPF55AOOlc00a+m0+bdGTFc27uSCP0QN0bjzU4IxX1Zrekx3kPdy5Ayro6HDpIhykiN5MD9D0OQa432+cOJHHbXWAbmR+5mkQbBKQmVYpkgN4cfh5Coo0jNp88nY+Hr97i1hllQI0iByqsHXxAHKsOoPX1qBkn+G11VPJb62wPea0JP1PdyH7hXj2Q6wlzpUKLgPbD4eRfRowMH5MMHPzry7VZPh1srwEKbW7QlmzjupQY5By9Rj7qkzLXbaiJLiaJRyhVNzZ/zkm5tn0UKf49ekt6Fnjixkurv8ljKD8S4+41Cdn0LfCG4lBEl5I10wPULJgRL7YiVB9K9OG5Pibm5uwcxlhbQehjty3eOP3UrOPlGtAY4y1RrZrDaSO9vooSBnmsiSgg+3Q/QVC2J+G4knTot7apL15GSA7Dy/c/207RJS+oaPApGTd98QT+1hXJ/An76ccr3Or6PcjkO9ltnPr3yeD/eoC+0pSgFKUoBSlKAUpSgNHXFzazj1if+g1fNzviCL3t2/CJT/ZX0pqwzbzfvb/0TXzPGd0UI9IsD+Nbk/wBlcerV7X7/APDq0zpS+xLWsm4v+6H4oh/trUb9mr/B2/rFr8aRN9vP6Uf+3DFisyH/AB5f3g/1grynDbOXt+Ed264r3/Iv0d0uERGdS9u0qx/bMXj3BffwCo3jiS2upBJZwm3CQkurRGPfJvC7QFyMhTnPIYHrVp0N8Xco82hQ/wAl3H+9U5fWyzRvG/NXUqR8xXs6XnFF9jzszqcl3OD19M8OEPYW+eYMCA+mCgB/CuRaLp9utm/xKWSOveDNxPN8Q7KSuFii/N46DI5n1qX0C9uLhbfTruRLaDu1yQfylzHnlErg7VyDgjIPLzrSVy6qi2myKDfcs8/Axh8WmTmEYGYZcyQMQMZ9VJ8yKj7iDVIh4rWGb3hlIz/FfnXQ0QKAAAABgDoAAP8AlVU1PjEHeunoJ2TPeTsdlrCAMlnlP2sDnhf/AOGsZSOrLgxLl8exWeDOIb22jeF7qO1kEjP8PJbO80rSPliC20Nz8g2cCp691SG5X/LtrA8Uh7n++VorIY26BbhXAkgYcuTcs+WK1dX0u6lthLKY9SjddxgMIt5FVxnNvJjcpAI5MM8vpWeArlZbR2kbfNAxhvLeZcSS6ceQ70E+JowxYN1AUr0INap2cGTHsZbeENWksLlNMvZO8R03WF1/pYR0iY9DIoxjHUY9RmM/uiV/yZCfMXKkf/TlFUvtCuXtIF05sq1pcrNZTnPO1fds8XqjELnzwPStrtM4r/vhodsZBsuEugk8fpIkUgJx+i2Q31x5VJmanZVrBsby3LHEdyBbyjyEjc4WP6wJ25/WNdE7XdTgK21lOfDcTK8uMsyQQkOx2JlssfCOXr6VwTT7tpA0aIzS4BTuwWbejbgcAepJzXQEstZu5JbhQto87q8hEhjkdUjSNEO0FlACn05u1VTrqdupjGclLEuqV9muP56l/wBY45gukSy0mdDcXH5MPzVYI8Yd/FjxBeQUcySOXKrro+nJa28UEXJIkCLnrhRjJ9z1rj1pYG7V4BmWeNd0ul35TeR07y0vlAZfY8xk88VduB9VdBHFI7ywSFkhkm5XEM0YJe0ufVwASr/tgp/V3WOIjOJNRjTiBJLhgIrHTpLknz3PJ3ZAHqQVwPM1njdZ59ES4dc3ULR3wjx+bAk3bP4sZI99hqE4jtYm4nea8bZbW1vFK2c7XYEd1HtHNyZPEFGclK6Rw2XnjknuIynxBysTjxLbgbY1ceTEbnI8u8I8qAktK1BLmCOaI5SVA6n2YZ+/y+lbVUvspszb2k9v+1gvJ4k9kDBl/pZ+tXSgFKUoBSlKAVXeNuJ/72wpIsD3DySCNI4yNxJVn+Z5KeQFWKqb2hj8rpn8NH4QT1KVugV7/DDBLE0clpdRyOroAe5CZA2nLySJjBPMY5VydIJdqAtbrtVAA91b5ysbxseTHruH3VdNJ0eC7ve7uoxIjG+bBzyZbpFyCDkHGatFlwWtqMWMxiHPCSxRTpk+7ASf7dX+Ru6kqbXQ5TZ6dOucNb8+65iUsMw4GfAp6gf+tbU3d/FKzXkAlC913SQ3kpJZsgD8mpJyRyroWu6Zqz/mbiMKFI2QE2zMx6Eu6v09Mge9V+dH+CitNRs5YwZ0ae5jj7+ZkVGaSTvk3eNpdq+eFzWU9NBO3Eus0/U1bfhq4aXvY5plbYU5afMuVznGJnHPNRWuNdWxQXMlxF3hIXvHtoc4xk+DcVAz1PrUtaay1wGhs5pYSp2qb3UhE/Lp+S7vdjHvVOXU7qRXuGue9eFjAwkdXBt5QwfwPzZCeRI6ZHSrJQjGoozbbdsv/D/CH+OQLdxY+MiuIGdrj4hnzCJEcMEUIQEbGM/hUdwv2fi4sla5eCJcupZUPfKY5GQkytJtByv6NSfAGhCIaTerI+XuHhKCRnhwYp49+1h4XJXyJGGryuL1pr260VYS3e3bOJAQQkTypNLuU9AF3HOepAxzq0XG+QeMkLK88E15JcafaRCWYgrvdiCVg7xPtLgZIz7fJFq8k0SvPFClmjIIbW3yXnuescBPIMFOC20YyMc8EVI8ecP/AAt0bOxkghj1MDMTIEEIhQBnDDACttxz5klsVXdcW601IRdwtbiOAW9s6tHJGJWYC4mDRk4faSRnnWTXNnRHJwlZcOFryV7iTf8AlX6XEociCFhkpbQKAQ7LnxHlzJ59BUprfDUN0wkO6KdfszwnZKPYn9svlg1AateC30+JtHnh2wnLbnjKOmDvL55li3Plgkk1G33G97blDdJbpGQhkMR72WHvFDqGiLghipB9OfXlis6bdo6vmQits+Ta4h4Du7/Au9RMojJ7nfCuVVsZyVIyeQ+6vxadlUbPvvbiSY8shQIw20bRk8z05eRqRXtO07GTK4PoYnz+Ax+Nab9qULki1tric/qqAPwyfwqfrZG3TLkuemaVDapst40jX9UAE/M9T9a3KoUfE+rXAzbaXtHkZnx/T2V+ntNfmH27WD5bWYfg4osM35Fv1eKPCJnjW1xCLqPwz2hE0Ug5Hwkb0J81ZcgipHtD0zu7a6vYnEbd3DOB63Ns+5H9yyHuz5kBfQVTbngLU7lSt1qXhYYZFDlSPMFRtGKweytd0Yuri5uc5BK7VRNqkgtvZmweQG3nW8cM0uTiz5Y5JWkXrs/vBqFzeagv5qQxW8ORg7YF3O3P9eQj+LV5ZgBk8h5kmuFdn3aCNN06O3FnNKytId6tGqMWdsczzHLA6eVeXE3GN7qaGN8Wlu32oom3yOPR5cDl7ADPnRQk+iOLJqMWNXKSPWw7S5Yn1FLKJZWkunlildgIlRgEDYHN87AR5c/pVete1DVYJy0s3eEHLQyIgjK+ilQCPmDUfZskUlwxwqLsT2AVen41Ea1dpcSL3WfCCGYjGQcYGPv++pnFRjd8ldLnnl1GzbcWv2dWfTOm8e6fMiN8XAjOobY8sasu4A7Wyeo6YqftLtJkDwusiHo6MGU/JhyNfHLwAjGK6/8A3Oeovm6tySYwqSqPJWJZGwPLOB91ZRkpHoZtPLF1O20pSrGAqp8dJmXTva7/APx56tlVjjT87YD/ALyfwt56tHxIFC4Oi3Xxf9Fbw/y74r/uVf6onZ/JuuZvZJD9Hv7v/pq9124vCVYpSlaEHheWUcwxNGkg/XVW/nFVrUuzjTp+tuIz6ws0f+yPD+FWylVcU+qBSl4InhWJbLUJUSGQSxRzJHKiuM8+QB/bH76hpeHtZg1GS/t5LRppBhwoIV1AUEFHHLOwdGHzrp1KzeGDJs4JrVpqM1/JLqNtHLO8MkipIXMYiiBz3SxP5DoDnnz5mnCGj6ioh7lIFEyu0JuVjfepCFyFIbyx1HmfWuma1z1Zc9F06c/fIoqX4Pi26faA9RBH8/sLmslhTdE2c6g7HpJXMl3cxqWOWWCPlk+mdoH0WrHZ9lFghzL3szeZkkIz9Ewfxq9UrdYYLyIsh7HhSyh/NWsIPrsDH72yal0UKMKAB6DkPuFZpV1FIgUpSpArymLAgjbtGd+c7sY5bccuvr5V61panI6JI3h7tYpCeu/cBlceW3GfwqJdAcU0f8yvvk/exrbdwoJPQDJ+QrV0cYt4v3C/iM1ra05fbAnWTm5HlGDzJ+fSs7qJ804fMztd3+x4aNp4cd9Lkl2LhT9kZPI49cU4ntRsEqjxIRux5qeXP5GppFAAA5AcgPYVpa6+LaUn9HH3kAfz1WWNbKZri1WR6mM4vz49irSNgE12rsJ4VurNpp7uIxLLGgjDEbz4ixynVeo5HnXEJ/sH5V9g6LN3ltA/6USN/KRTXnY0fZa6bbS7G5SlK1OAVV+Mvz+ngf6wx+gt5s1J6nxJaWufiLmGPHk0ihv5Oc1TtV4rgvL6zS370hO/l7xopI42Cwsp2M4G/BYcwMc+tWj1QKx2Xybp2PrbFvvvrs/210muX9kjgyJz5ixXd8zd3DD8CD9a6fXZh8JVilKVqQZrFKUArNYpQFO4jbbeTv8AoaZJ+Mjf9NTuj2aGC1ZlBeOFQjEc13RqGx8wB91VrjLxS3yggf5MPM8hzkk86svD4LW9q4Yhe4QbMDaSVTDE4zkYI648R9qxj4mSSlKUrYgUpSgM1ilKAVX+Nd0djeybzj4ZlCctobDDcDjOTuA645CrBVP7T0VNMvJAPG0ccZOT9nvkwMdP2x++qZPCwjnAmWGBWboqL9eQwB7mtfQlLK0z/alOfkg5KB7V6XViZVAJAAQAD9YjBY/IZx7mttmWJOZCooHXyA5VRdbfRHzkpRUGo8yk+fb0P27hQSxwBzJPQCqvrOq9/wCCLHdg82I+0QcjHtXlqGom5PLlEDyX9L3b/lWp3Iz0H3Vy5tRf0o9/4Z8GcUs2Tr6GLjO3HUnlgeZPtX17odt3VrBGeqRRp/JRV/sr5/7KOCX1C5S4lGLS3cMSf87KpyEX1UHGT9PPl9HVjBUj0NXNTyceRROJONpFWX4FAIom7uS8lDtGJt2zuoYVG6eTdy5YUHlmqv8A9mtS1JAZmuCGHNr2T4eM/ubO1OQPZmBq1a/wZcFpjp86iOdu8ktbgP3Pe5Dd5DJHh4H3DdkZ8XOoGPWNXsXVLghgxCoboK8MjE4CC8hC9256DvEAJNXOYlOG+zqa2XD3vdjP2LOC3gGPeUoXY+5NVDjvThZavaBJTIzQSMGvrmTaHctHyc8l9duMGurcK8SJfI42PDPC2ye3kx3kb4yOn2lI5hhyNb2raNBdrsuoY5V8hIqtj5E8x9KIHG+G+HrzR3MkUKXqyRqhMUnduqoSfCr8nzkdP0fLznj2i2qKfiUnt3AOIpomDMRgYQjIY8/UVGaxp9va33wWjXc8FySN0Uky/BRA4bxLKCWYhuSpny6V0Dh7g2O3Pe3Ltd3JGDPPhto81hj+zEufTmfM1ssu1cEUQsFrq0i98qWqK3NbWVpBKq+W6ZMruPUjHLOK/X98ryMhbnTpufLfbPHcJ9RlWH3Ve551jRnkYKijLMxAUAcyST0Fcz4o40e7/IWAlKyA7BCMXVwo6tGT+Yg8u9YZP7UeZhZZ+ook9H4mtruR4oXPex53xOjo64ODkMPI1MVybhfWbfT7lvjYLi3uBHtZFjDQRozb+iZkJOAdz5NdJ0rW7e6GbaaOT2VgWHzXqPurqx5Ny5KtEhSlK0Bzrj6TbJqJ/wDl0Y/lzsv9tXjTSVCxd2wVIo8SZXYxxgqBnORj0xzrn3aO3i1PH+qWiD+NdNXTsY5elYw8TJYpStLW9TW0t5J3BYRrnavVj0VR7kkD61s3RBuO4UZYgD1JAH3ms1zDjCEBCL+QS3RQSOrswsbFJCdoEaEGacjIGck7QeQxnPCfaAEsoYmhkllQ9wGG2KI7eUe6SRgAxXGRz6e9c8dTGUmhxdHTqE1VmOqTZLNa2ceP1p5h65Y7YxyqBnt7WVsS3F9qsnLMUBZoQR6rFtjX6tV3komi1apxlZWxxJcIX6d3Ge8fPptTOD86qPEckmp2l0tnZvCkm15rm4/JF+48S7Y8EtyXGeVTWmaDf9LDT7TT0PWSfDz49li8/wB0TUk3ZrLcf+0NSupAescG2CIg+RXByPnWM8tk0co0SWS6RBbRPPLtGUhUkA/rN9lPqa6Lwj2XM7d/q+1jj8naqdyRk/tpG6SN7dB710nR9JitIUhtkCRoAAB7eZP7Yn1PM1pcScSR2IXdHLM7ZPd26d5II1+3IV8kHqepOBmspZJSVHPh0mPFJyS5ODaj2UanBIUhgE6AnbKkkSgr5Eq7AqfarFwr2LzO6vqcipGOZgiO529mk6KPln6V1DReNrK8mEVtKXdlLj8nIFIXbuG9lC5G4ZGcjNWGstq6nc8+Rx23weFjZpBGsUKBI0G1UUYUAeQFe9KVYyFUztTTvbSK1Ld2l3cRwSTHGI0JL558gSUCj3arnWtqVhHcxPFOiyRuMMjcwR/z96ApfDl+n9+9QFwyxTbYoYYWyrSQRhmEu5uUhYuRy5jbir7XNdf7Npni7uC5E8a80hvwZCn71dR4kj/HoKhrW21TTVIf48qPsmEw6hEB5fk3CSY9geQoC7ce8ER6okf2EmifervGHVhjDI4yCVIx0ORtFVq14a1axGLOTwKOSJMJkJHkILoAqPlKK1Yu1C5ibbKLWfngLmayuPLOYrgbd37liKnYO1WBgqNbXa3LsEjtjGN0jNyykmdhX9YkchmgK5ImpapKsM6sdjYYSW5gtYSOfeyoXb4p+gVFJUHman9D4FvdPMj2l9FLJKQ0pubUEuwwPzqSblXlyXmBW+3aGkDY1G1urIE4EsqB4M+Q72MkA1atN1GK5jEltIksZ6PGwZcjqMjz9qmwUTTtF1aCO5WNbLvLh5JXnaSZmZnGEXbs5BRyGSeQHKoC70tYI449R0jGxQqz2jpK+EAG4bNkoPn59a6ZxFrwslUmCefdu5W6K21UGWZ2dlVRz8zk+XnXD+P+I4NZ1Ky+EeQR4WAyPGdscsznbyyDnpnB6Dl0opNdAlb5Ji11WPdt0/VmiYHBttQQsM/o7pQHX7zU0uv6jDjvrBbhP9NZzA//AG2GTXLpeGVe+NtKULJcCOSWFiyuMbnwW/bYyOfQ/KupcHdmkD6dbSxy3NtO8ayNJDMwyW8QDIcqRggcgM1eGezXNg+W1zdq0UriTiCOa4n74Pb989kmydSjiKJ3eVj1G0HHnV5tuJ+8LnT7e5u97Fg7/koBnHJZJcYTzwAa8NZ4M1RZrdg8GoRQyGRROBDKG2Mo3EAhlGQfXKjlU/baFqk2fiZ7a2U+VsjzS4/fJcKp+SmrxyJc2Y0Rd9Jfd2XnubWxTzIUzEfx5GVc/Q1TNQube8EkMFzf6jcEeAxqe5RwcqxjGxNuR55FdVtOz6zVg9wr3cn+ku3Mpz+qhwi/IKKsttbJGNsaKi+iKFH3AVWWSxR8/appGq26PeXkNvGxuRMBNIrkzSKIo1EYJB2k7gGOBt58hXhbcOTBfiJ0W8M2WngkVEkVmJ3tC4Yrnz5YzgfT6MdAwwQCPQ8x91VTWeFNOXLy7bdCcyBZe5icA5IdMhSD54AOPPnXDnxTmqxuuee/9GGbHOSqDr17lK4RhDXEcRga/t2fAkmEri1AXIAdswyBSuMjxZOMnFdJ4i1qLTbUyshKhlRYowoZndgqqo5DPP8ACorg7jyx1CWS3syVMPJVZVRXQeHdEASSo5eQxkcqsep6XDdJsuYklTIO2RQy5HQ4PnzraEXGKTd9zaEXGNN2VG+4xnmeO1traW3uZwxSS4ETRJGgzI57t23kDA2+rDOKnOCNXkvLGKedVV23g7M7W2OyBwD0Dbc459ahdd4ATaH0kRWVwMqZFTwtDIpSRSo8+YYH1UdKtWi6YlpbxQRfYiQIuepCjGT7nr9auWPS4v4o2CySIjNzCs6qSPYE1Vb7hi8+KeS2vNkdyR8Q7RobiNI87Et3xtVcEjBHLJbmSaoXajwhctftJFC1ylwyOuIt7h1KqYGlz+Si2rnd08RrsM0j7RHGhV2iYq/JoonUKFVueTktywDnY3TlmWiEyscKdn409kf4qaZo2lZVIiVT3w8YPLcScKclsZUdOdW23uGYgNE6eAMS2wgMcgplWPiH3c+RNc+sOFdRxFFeTyuDKGluIbyYZjG5mTutiFN3hXwk4BPMYFdJRcAD05czmoJM0pSgFKUoBSlKA1b/AE6K4UrcRJKp6rIiuPuIqh6rwjHpl1BfafavIkW8S20RJ2iRSO+iRjjcOhUdQ3tXRqUBxDtJ4hkv5oPgIbiTuk3JG9tNt752wxeN02sVReROQC/KpzgCDVLSbZLbnubi5Z5SY4kSNNmA6BZSyk7FGxl+uTXU6iOJJbtI1awSN2B8avksUwfzY3KGbOOTMox50Jvij01TQLe6kje5jEpjB2K+WjBJByYydpbkMEgkVG65wJZXcRieLYDJ32YSYz323YH8PInHqKldBu5ZrdXuYu5lO4NGTnGGIB+oAOPepChBxmDsflhuOV2EtI8yCRV/xnODyIIK8gftefpVs0TtDsmEcFotxNtQLH3cDndGmIy+OW1QQB4sdRV6rSisYLbfIkcUWQWkcKieFeZLsAOQ5nJqEqLSnKVbn2NxGyAcEZ54PUfP3rzupxFG7vyVFLNyz4VBJ5fIVSuJu0e3hMKWU1tPLM+0FpsQoADlnkQN54GBzyasHDWpvdRyd8ija20Ogk7qVCqtuTvFDFfEVPllTgmpKnO+L+1GO8t/htHeYXUpGx9qxAAHLDfIwxkA8xUpw3qmq2lgv99BbRBDg3V3cbmIZvBlYgQeuMl8nlW7qnZbbNuNozW27mY9qzWxPvBKCB/FIqEXhbUrAE2uGUHIW2fdGSOYzZXJ2r6/k5FqQWK0uWvHCve3LA9Ra2kttDg+fxEiEkfrLIM1CcQT2VjOBDbWcjgZN1fXcbEN6KGMkxPyA68s1qXXG0U5S31y1fwnOIu/QHljMtoxV2X2HeAdfepzQIYU7yewuIpYo8sLSytrVZsdRG2fHu+e2oBBQyRXEuZLKKdWPWxsriF42PLeLyQx9OuR1FW+PT7qA7bC+SZR/wC73mJWx6LOhEgH7oNVX4rv5ry4hWXSbhhsLKs8krW4G485YbYOC/s3qKk9JmEUO6e4g01SdojS3htZGA/f2dm9vCp9qAmP+1NxByv7CaMDrLbEXUPzwmJB8inlWpfdqumQuiNOSX64jcd3k4/KBgCh9iM+1Q512SOcvZST3KYAJME8hYDBY99NNFAmT+gvSql2j3seozI8yWcUkaSRhHui8zGRcJuSBDzRvEBnnnFW2sHU+Im1MTobEQvbHZ3i8hcAbj3hQuQhypHU8sdDUpDfyR2rzXkYjZBI7Rod+EQsVG4faJUA/M1odnc076Zatd577uwG3IyNgEhdytzztA5+fXzqxEZ61UHFtF7XZ31EJeBEhDNGYoFEr7+QT8pu8Y3HqABy967VUUnDVmJGlFtD3jFWL92m7cn2TnHIj2qVoBSlKAUpSgFKUoBSlKAUpSgFKUoBWCPWs0oCA1DhOGe8gupC2+3OYkG0Rr4WB8OPMsGz18C1EcQ9o0dnc/DPbzd4ThXkaKGBumCs0jBSOfz9qu1ec8KupWRQynkVYAqfmD1oCrLqOpTbQi2Vv3gJjLyyXLsBzJCoEU4BHRj1rV1PQnkSQ3uo3ExjRna2tNtuDtXdjZFmVs46bq3bvs9snDBEkhVjllt5ZIkJ9dinaD8gM1+IezXTEjCJaquDuEivIJwwOcicNvHP0OKA5dYSNqkYttPik7xVXvor+dJLeJiOZjWUNOMc8FCMedSd32W3ttbB4ZxcTqCSg3RyrzyPh7nO4HGPC3I1bNV4VvZWMO63mh5GG7uN/wAbb4zyDRbTIQejblPPmTVx0awe3iCSTyTsOskuzcf5IAxQHEeEdNv7tWe4i1CaRmwwknNrb4jAVS5yGdsDBIB+tXfT+BrkZIa0s89TBCZ5j6Zmlxk+5U10WlWU2ugKdH2d27EG8muLs+k0pEfy7qPauPbFT2m8PWlt+xraCI+scaK31YDJqTpVW7ApSlAKUpQClKUBilKUBis1ilAKzWKUBmsUpQGaVilAKUpQGaxSlAKzWKUBmsUpQGaVilAKzWKUBmlYpQGaVilAKzWKUB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1446" name="AutoShape 6" descr="data:image/jpeg;base64,/9j/4AAQSkZJRgABAQAAAQABAAD/2wCEAAkGBxQQEBQUDxQWFRQVFxsWFhQUFxQWFBgUFRcWFhYYGBUYHSghGBolHBcbIT0hJSorLi4uFyAzODMtNygtLisBCgoKDg0OGxAQGywkHyYsLC8yLCwsLC0sLSwsLCwsLCwvLDQsLCwtLCwsLCwsLCwsLywsLCwsLCwsLDAsLCwsLP/AABEIAOEA4AMBIgACEQEDEQH/xAAcAAEAAgMBAQEAAAAAAAAAAAAABQYBBAcDCAL/xABUEAACAQMCAwYDAwQLDQUJAAABAgMABBEFEgYhMQcTIkFRYRRxgTKRoSMzUmI0QnJzdIKSsbKzwQgVFyQlQ1NUosLD0dIWZITw8TVEY2WTo8TT4f/EABoBAQADAQEBAAAAAAAAAAAAAAABAgMEBQb/xAAtEQACAgEDAgQFBAMAAAAAAAAAAQIRAwQSITFhMkFRcQUTIoHBFJGh0TNCsf/aAAwDAQACEQMRAD8A7dSlKAUpSgFKUoBSlKAUpSgFKUoBURr+tC2VVQB55WWOKLIyXfOCwzkIArMT6I1QXF/adY6dlTJ30w5dzCQxB/Xb7KfXn7V87cUcY3F/e/Fse5kC7E7kshSPxDaGzknDEE+eT8qA+gtf7VNPsT3ckpnmXwutuu7xjk3MkKOflnlUBH29WZPitrgD1HdE/duFfPypnr959a/YTC5Pl+INRZZQbPrXhfjey1LlazAyYyYmBSQAdTtPUD1GasdfFen37206TW7FZI2DIw5EEf2eRHmCa+veEtWe9soLiWIxNKgYoSD16EEH7J6jPPB51JUl6UpQClKUApSlAKUpQClKUApSlAKUpQClKUApSlAKUpQGjrerRWdvJPctsjjGWP4AAeZJwAPevmnjjtQu9RZljcwWx5LEhwxX/wCI45sT6dPbzq7f3R2tMBbWinCsDNJ74O2MfIeI/dXEoACQD60JSt0edezrhjgen40Y9Mf+c1mWQhj933GoLpJI/RBXPnzOfmOYNfhnAzjz/mNASSxAPLmepAGcZPtkgfUV632mywEd8jJuAKkg4YEBgQeh5EdKISl6GpXcOw/tCGE067PtbSH6nuWP9E/T0rh9SvCkxjvbZkRZCsqEIwJVvEOoHP39sZqTM+yqUFKAUpSgFKUoBSlKAUpSgFKUoBSlKAUpSgFKUoBSlKA+e/7omwkF/BKVPdvEEVuo3oxLL7HDA+9cmRsGvsHibhtL42xkZl+GnWdcYO4rkbTnyOfwrnXGnCFqNWL3BWJJQlyjZRFMkLBJ4yW5YYGNvX7R9ahloJuVI45pPCl5dKXggdlC7gSNoYZx4C2Ax8+XoasnCPZvLdl2vO8t0U4AKje7cwcAnwgeuDnPKu1286SKGjZWXyKMrL9COVVjizXbm3bEYighXG65uMvuLDO2GFDudx6H0PQc6z3t9Du/TQgrk7PThrgW1sV5L3kjI0ckj9HVmDEGPJUDkB9KmNZ0WG7iEdxGropyoORtYDAI24I+nlUDYcQ3McRkuLS9kh6mf4dI8L+kIAxYp559K9L/AIzjfbFpuLq4kHhC57qPIzulf9qB6deWOVValZrGeHbSOIcR6G9jcNDLzK4IYAhWUgHK56jy+lXXs94Qjk7uR3mWd42mRomEfcJuaONyw5szFWIA5YBzVvHZ5DMjtfu81xKQzzbsbT+jGPJB6fzV42WhT22wK7CdLeGNe6x3MgiuHDB965/NupI5YyetX3WjnWBxlclwdJ4G1h7m3K3H7It3ME55AM6AESDHLDqyt7ZIqxCuUcE3eoF725soIJrea6YBXlaKU9yqx7l8JUqQPM5yDVl/whRwtt1G2ubI8vHLHvgJ9p4yR9+OtaHHKrdFypWppmqQ3Kb7aVJU/SjZWHyOOh9q26EClKUApSlAKUpQClKUApSlAKwxwCTyA6nyrw1Cbu4ZHHVUZh81UkfzV87tLLeokl5PNMXUOUeRu6BYZwIlwuOfpWOfPHDG5GuLFLI6R2LVu0nTrdzGZ+9kHVIEeUj5so2j5ZqE/wAMNuZCiWt0xA3fZiTw5xnDuPOufwwqgwihR6AAD8Kjh+zz/Bx/WGuFfEXK9seis6Xo0qtnVx2rR/6lc/fbf/tr9ntUh/1S5+6E/wA0lcpv5XM1vDE2wzMwLbQxCqASQD/55VKDhpj9q6m/iiNf92t8OXPlipLbX3M8kMUJbef4OiL2q22PFb3S+3dq39FjVG4tubfXrmOG2F18TI6iMXPgtoIkG6V1jA8ZIGMeeevlXh/2a/7xP96f9NeaaBNFKk1teSLLEcoXVGHMYIOAMgjljnXRH5l/VX2sxls8rLjDwNqNlEfgp7RseLuRbCEO2Om5W6nGMmqlFxWtxfWN7c28i2UG4Ss0ZdI52BBbkDuCkLzxkfOpeftE1R3SyENvHczghLkO/d8s7mCEcmwDy9SOXlW12Z2Pdaaqlt4eSVgSOTIXKA4PUMF3fxqtKlybYVPJ9DfB0GbjCxSDv2uoe6xncHUk+wUcyfbFc47KEPwDSGMRiWaSRQBy2EjGPYYIHyqRl4W07vl3W8HetllXHNtvNjs6EDI548xVgVQAAAAByAHIAegFUlO0dGDTOEtzZ+q8rl1VGLsEXByxIAHvk8q9aqnHQjZrCOdQ8cl2FZDnBzHIFz6gMwOPaqLqdU5bY2Z7GtSnt9tnPh7aYTSWU42+IRSESKQvPJzv8XPmfp1iSMMCrAEHkQQCCPcGuJ6f/ilwoiP5KHWI0RR0Rby3YSIvou4jl7V26ulHiSVNooes9mkW/v8ASpGsLnruhz3LdeTxdMfLl7GvDQOOp4LlbHXYxDOxxDcL+Yn545EclPT6nBCnkeh1E8UcOwajbtBdLuU8ww5OjDoyHyP8/Q5FCCWpVI4E1mWKaTTNQObm3XdFKelxa5wjjPVx0Py88GrvQClKUApSlAKUpQClKUBG8StiyuT6QSH/AGGrgWmDEEX72n9EV3riv9gXX8Hl/q2rg2n/AJmP9wv9EV5fxTwR9zu0PiZsVFj9nn+D/wDFqUqLH7P/APD/APFrzcH+3szuyeXubunxb9QQn/NQsw9i52j8M1bKo1xftb/GTIMskUKKfIGRn5/Tr91We64c+GtvirG7Z1SPvHWZ+8hlULuYqw+wT5Yr3dNUcMV2PLywlPJJryJKlQ9hrZdo1nt5rcyjMZlXCPgZIVvM451MV0KSatHOR2uWTSxExErNHl4nH2lcDoPmOX1r88M8eWkNhbxZdp1RY+4VG3mQeEAMRt5nHPPnUnUdqejpMAwASVWDpMqjesinKt+tzHQ0kkzXFlljdos2gabIHe5u8fESgDaDlYYhzEKnz58y3mfkK9r/AFkJdQ20a75ZMuwzgRwL9pz7+QHmarmjcdZDx3y9yyO0PxQUm2aVR5nojcwdpOOflUzwxw8ls0k5lNxNPgvcNtGVHQKF5BenT0HkKxa9T0YTUklD7lgqjdoF0ovNOVzhY5JLhz6JCobP4GrtJIFUsxAUDJJ5AAdSSfKuX6Jp68R6xI5lC2tuFHd5IkliB6KP0WYEk+QZRTGrZGqyKMaLDw5pbTaXbzOCJLzVY7vDdQve8se3doT9a7FWs1ihEQ2gCI5QDkFIRkGB7KxrFrfxySSxo2XhZVkXBBUuiuvXqCrA5FbnlG1SlKApHahYukUOoW/KawkEpx1e2PKeM+xHP6GrjZ3KyxpJGdyOodSOhVgCD9xr9zRB1ZWGVYFSD0IIwR91Ursod44Lmzk5/BXLwISckxHDx/g1AXilKUApSlAKUpQClKUBF8VDNjdY/wBBL/VtXBdP/Mx/uF/oiu+cSDNlc/vMn9Bq+f7SULDH+9A/cgNeZ8SVxiu7O7RPlm5UZj/Hv/D/APFqTFRp/Zo/g5/rRXl4eN3szun5e6P29yEW6Usq97JDBvcAogdDlmB9ASfnUhrPZgywk6ddOUxkxyP4WA55DphfLPMfWombu95NyCbYXUTT4BICdyAM454zVgmtNDSNmhue53Z/MXE27oeWwk8vmK9/F/jjXojz9qcp3XX1orXAWmS6q8hnvJlaDY0eXMnjO4bsOfIDHL1q1a7pN3p8LXBuhOkZBeOSJUJQsAdrL58/OuMN15fT19q7DaaU0elXlt3b7WiNzFMAWR1KI4Qt5Ou3GD1Fa1t6GeNRnFprn1JpWyMjz51mtfTp1khjdDlWVSD8wK2Kuc5JdkFskkOpQXCJIPjHZkdQylZUXblTyIO2va14VsLme5i0+W5sprZwsiwSMiZYZVu6YlWQ8/TODWOyaDN1qUoHLfFFnyLJHl/qNwrxveI7eLVheW7EAN8FqEbAo6AsBBcFW6oG8O4eRFAnXQr2qcFXkl58FqF/M0M0bNbSKAscsqZPcyDPJgPF55AOOlc00a+m0+bdGTFc27uSCP0QN0bjzU4IxX1Zrekx3kPdy5Ayro6HDpIhykiN5MD9D0OQa432+cOJHHbXWAbmR+5mkQbBKQmVYpkgN4cfh5Coo0jNp88nY+Hr97i1hllQI0iByqsHXxAHKsOoPX1qBkn+G11VPJb62wPea0JP1PdyH7hXj2Q6wlzpUKLgPbD4eRfRowMH5MMHPzry7VZPh1srwEKbW7QlmzjupQY5By9Rj7qkzLXbaiJLiaJRyhVNzZ/zkm5tn0UKf49ekt6Fnjixkurv8ljKD8S4+41Cdn0LfCG4lBEl5I10wPULJgRL7YiVB9K9OG5Pibm5uwcxlhbQehjty3eOP3UrOPlGtAY4y1RrZrDaSO9vooSBnmsiSgg+3Q/QVC2J+G4knTot7apL15GSA7Dy/c/207RJS+oaPApGTd98QT+1hXJ/An76ccr3Or6PcjkO9ltnPr3yeD/eoC+0pSgFKUoBSlKAUpSgNHXFzazj1if+g1fNzviCL3t2/CJT/ZX0pqwzbzfvb/0TXzPGd0UI9IsD+Nbk/wBlcerV7X7/APDq0zpS+xLWsm4v+6H4oh/trUb9mr/B2/rFr8aRN9vP6Uf+3DFisyH/AB5f3g/1grynDbOXt+Ed264r3/Iv0d0uERGdS9u0qx/bMXj3BffwCo3jiS2upBJZwm3CQkurRGPfJvC7QFyMhTnPIYHrVp0N8Xco82hQ/wAl3H+9U5fWyzRvG/NXUqR8xXs6XnFF9jzszqcl3OD19M8OEPYW+eYMCA+mCgB/CuRaLp9utm/xKWSOveDNxPN8Q7KSuFii/N46DI5n1qX0C9uLhbfTruRLaDu1yQfylzHnlErg7VyDgjIPLzrSVy6qi2myKDfcs8/Axh8WmTmEYGYZcyQMQMZ9VJ8yKj7iDVIh4rWGb3hlIz/FfnXQ0QKAAAABgDoAAP8AlVU1PjEHeunoJ2TPeTsdlrCAMlnlP2sDnhf/AOGsZSOrLgxLl8exWeDOIb22jeF7qO1kEjP8PJbO80rSPliC20Nz8g2cCp691SG5X/LtrA8Uh7n++VorIY26BbhXAkgYcuTcs+WK1dX0u6lthLKY9SjddxgMIt5FVxnNvJjcpAI5MM8vpWeArlZbR2kbfNAxhvLeZcSS6ceQ70E+JowxYN1AUr0INap2cGTHsZbeENWksLlNMvZO8R03WF1/pYR0iY9DIoxjHUY9RmM/uiV/yZCfMXKkf/TlFUvtCuXtIF05sq1pcrNZTnPO1fds8XqjELnzwPStrtM4r/vhodsZBsuEugk8fpIkUgJx+i2Q31x5VJmanZVrBsby3LHEdyBbyjyEjc4WP6wJ25/WNdE7XdTgK21lOfDcTK8uMsyQQkOx2JlssfCOXr6VwTT7tpA0aIzS4BTuwWbejbgcAepJzXQEstZu5JbhQto87q8hEhjkdUjSNEO0FlACn05u1VTrqdupjGclLEuqV9muP56l/wBY45gukSy0mdDcXH5MPzVYI8Yd/FjxBeQUcySOXKrro+nJa28UEXJIkCLnrhRjJ9z1rj1pYG7V4BmWeNd0ul35TeR07y0vlAZfY8xk88VduB9VdBHFI7ywSFkhkm5XEM0YJe0ufVwASr/tgp/V3WOIjOJNRjTiBJLhgIrHTpLknz3PJ3ZAHqQVwPM1njdZ59ES4dc3ULR3wjx+bAk3bP4sZI99hqE4jtYm4nea8bZbW1vFK2c7XYEd1HtHNyZPEFGclK6Rw2XnjknuIynxBysTjxLbgbY1ceTEbnI8u8I8qAktK1BLmCOaI5SVA6n2YZ+/y+lbVUvspszb2k9v+1gvJ4k9kDBl/pZ+tXSgFKUoBSlKAVXeNuJ/72wpIsD3DySCNI4yNxJVn+Z5KeQFWKqb2hj8rpn8NH4QT1KVugV7/DDBLE0clpdRyOroAe5CZA2nLySJjBPMY5VydIJdqAtbrtVAA91b5ysbxseTHruH3VdNJ0eC7ve7uoxIjG+bBzyZbpFyCDkHGatFlwWtqMWMxiHPCSxRTpk+7ASf7dX+Ru6kqbXQ5TZ6dOucNb8+65iUsMw4GfAp6gf+tbU3d/FKzXkAlC913SQ3kpJZsgD8mpJyRyroWu6Zqz/mbiMKFI2QE2zMx6Eu6v09Mge9V+dH+CitNRs5YwZ0ae5jj7+ZkVGaSTvk3eNpdq+eFzWU9NBO3Eus0/U1bfhq4aXvY5plbYU5afMuVznGJnHPNRWuNdWxQXMlxF3hIXvHtoc4xk+DcVAz1PrUtaay1wGhs5pYSp2qb3UhE/Lp+S7vdjHvVOXU7qRXuGue9eFjAwkdXBt5QwfwPzZCeRI6ZHSrJQjGoozbbdsv/D/CH+OQLdxY+MiuIGdrj4hnzCJEcMEUIQEbGM/hUdwv2fi4sla5eCJcupZUPfKY5GQkytJtByv6NSfAGhCIaTerI+XuHhKCRnhwYp49+1h4XJXyJGGryuL1pr260VYS3e3bOJAQQkTypNLuU9AF3HOepAxzq0XG+QeMkLK88E15JcafaRCWYgrvdiCVg7xPtLgZIz7fJFq8k0SvPFClmjIIbW3yXnuescBPIMFOC20YyMc8EVI8ecP/AAt0bOxkghj1MDMTIEEIhQBnDDACttxz5klsVXdcW601IRdwtbiOAW9s6tHJGJWYC4mDRk4faSRnnWTXNnRHJwlZcOFryV7iTf8AlX6XEociCFhkpbQKAQ7LnxHlzJ59BUprfDUN0wkO6KdfszwnZKPYn9svlg1AateC30+JtHnh2wnLbnjKOmDvL55li3Plgkk1G33G97blDdJbpGQhkMR72WHvFDqGiLghipB9OfXlis6bdo6vmQits+Ta4h4Du7/Au9RMojJ7nfCuVVsZyVIyeQ+6vxadlUbPvvbiSY8shQIw20bRk8z05eRqRXtO07GTK4PoYnz+Ax+Nab9qULki1tric/qqAPwyfwqfrZG3TLkuemaVDapst40jX9UAE/M9T9a3KoUfE+rXAzbaXtHkZnx/T2V+ntNfmH27WD5bWYfg4osM35Fv1eKPCJnjW1xCLqPwz2hE0Ug5Hwkb0J81ZcgipHtD0zu7a6vYnEbd3DOB63Ns+5H9yyHuz5kBfQVTbngLU7lSt1qXhYYZFDlSPMFRtGKweytd0Yuri5uc5BK7VRNqkgtvZmweQG3nW8cM0uTiz5Y5JWkXrs/vBqFzeagv5qQxW8ORg7YF3O3P9eQj+LV5ZgBk8h5kmuFdn3aCNN06O3FnNKytId6tGqMWdsczzHLA6eVeXE3GN7qaGN8Wlu32oom3yOPR5cDl7ADPnRQk+iOLJqMWNXKSPWw7S5Yn1FLKJZWkunlildgIlRgEDYHN87AR5c/pVete1DVYJy0s3eEHLQyIgjK+ilQCPmDUfZskUlwxwqLsT2AVen41Ea1dpcSL3WfCCGYjGQcYGPv++pnFRjd8ldLnnl1GzbcWv2dWfTOm8e6fMiN8XAjOobY8sasu4A7Wyeo6YqftLtJkDwusiHo6MGU/JhyNfHLwAjGK6/8A3Oeovm6tySYwqSqPJWJZGwPLOB91ZRkpHoZtPLF1O20pSrGAqp8dJmXTva7/APx56tlVjjT87YD/ALyfwt56tHxIFC4Oi3Xxf9Fbw/y74r/uVf6onZ/JuuZvZJD9Hv7v/pq9124vCVYpSlaEHheWUcwxNGkg/XVW/nFVrUuzjTp+tuIz6ws0f+yPD+FWylVcU+qBSl4InhWJbLUJUSGQSxRzJHKiuM8+QB/bH76hpeHtZg1GS/t5LRppBhwoIV1AUEFHHLOwdGHzrp1KzeGDJs4JrVpqM1/JLqNtHLO8MkipIXMYiiBz3SxP5DoDnnz5mnCGj6ioh7lIFEyu0JuVjfepCFyFIbyx1HmfWuma1z1Zc9F06c/fIoqX4Pi26faA9RBH8/sLmslhTdE2c6g7HpJXMl3cxqWOWWCPlk+mdoH0WrHZ9lFghzL3szeZkkIz9Ewfxq9UrdYYLyIsh7HhSyh/NWsIPrsDH72yal0UKMKAB6DkPuFZpV1FIgUpSpArymLAgjbtGd+c7sY5bccuvr5V61panI6JI3h7tYpCeu/cBlceW3GfwqJdAcU0f8yvvk/exrbdwoJPQDJ+QrV0cYt4v3C/iM1ra05fbAnWTm5HlGDzJ+fSs7qJ804fMztd3+x4aNp4cd9Lkl2LhT9kZPI49cU4ntRsEqjxIRux5qeXP5GppFAAA5AcgPYVpa6+LaUn9HH3kAfz1WWNbKZri1WR6mM4vz49irSNgE12rsJ4VurNpp7uIxLLGgjDEbz4ixynVeo5HnXEJ/sH5V9g6LN3ltA/6USN/KRTXnY0fZa6bbS7G5SlK1OAVV+Mvz+ngf6wx+gt5s1J6nxJaWufiLmGPHk0ihv5Oc1TtV4rgvL6zS370hO/l7xopI42Cwsp2M4G/BYcwMc+tWj1QKx2Xybp2PrbFvvvrs/210muX9kjgyJz5ixXd8zd3DD8CD9a6fXZh8JVilKVqQZrFKUArNYpQFO4jbbeTv8AoaZJ+Mjf9NTuj2aGC1ZlBeOFQjEc13RqGx8wB91VrjLxS3yggf5MPM8hzkk86svD4LW9q4Yhe4QbMDaSVTDE4zkYI648R9qxj4mSSlKUrYgUpSgM1ilKAVX+Nd0djeybzj4ZlCctobDDcDjOTuA645CrBVP7T0VNMvJAPG0ccZOT9nvkwMdP2x++qZPCwjnAmWGBWboqL9eQwB7mtfQlLK0z/alOfkg5KB7V6XViZVAJAAQAD9YjBY/IZx7mttmWJOZCooHXyA5VRdbfRHzkpRUGo8yk+fb0P27hQSxwBzJPQCqvrOq9/wCCLHdg82I+0QcjHtXlqGom5PLlEDyX9L3b/lWp3Iz0H3Vy5tRf0o9/4Z8GcUs2Tr6GLjO3HUnlgeZPtX17odt3VrBGeqRRp/JRV/sr5/7KOCX1C5S4lGLS3cMSf87KpyEX1UHGT9PPl9HVjBUj0NXNTyceRROJONpFWX4FAIom7uS8lDtGJt2zuoYVG6eTdy5YUHlmqv8A9mtS1JAZmuCGHNr2T4eM/ubO1OQPZmBq1a/wZcFpjp86iOdu8ktbgP3Pe5Dd5DJHh4H3DdkZ8XOoGPWNXsXVLghgxCoboK8MjE4CC8hC9256DvEAJNXOYlOG+zqa2XD3vdjP2LOC3gGPeUoXY+5NVDjvThZavaBJTIzQSMGvrmTaHctHyc8l9duMGurcK8SJfI42PDPC2ye3kx3kb4yOn2lI5hhyNb2raNBdrsuoY5V8hIqtj5E8x9KIHG+G+HrzR3MkUKXqyRqhMUnduqoSfCr8nzkdP0fLznj2i2qKfiUnt3AOIpomDMRgYQjIY8/UVGaxp9va33wWjXc8FySN0Uky/BRA4bxLKCWYhuSpny6V0Dh7g2O3Pe3Ltd3JGDPPhto81hj+zEufTmfM1ssu1cEUQsFrq0i98qWqK3NbWVpBKq+W6ZMruPUjHLOK/X98ryMhbnTpufLfbPHcJ9RlWH3Ve551jRnkYKijLMxAUAcyST0Fcz4o40e7/IWAlKyA7BCMXVwo6tGT+Yg8u9YZP7UeZhZZ+ook9H4mtruR4oXPex53xOjo64ODkMPI1MVybhfWbfT7lvjYLi3uBHtZFjDQRozb+iZkJOAdz5NdJ0rW7e6GbaaOT2VgWHzXqPurqx5Ny5KtEhSlK0Bzrj6TbJqJ/wDl0Y/lzsv9tXjTSVCxd2wVIo8SZXYxxgqBnORj0xzrn3aO3i1PH+qWiD+NdNXTsY5elYw8TJYpStLW9TW0t5J3BYRrnavVj0VR7kkD61s3RBuO4UZYgD1JAH3ms1zDjCEBCL+QS3RQSOrswsbFJCdoEaEGacjIGck7QeQxnPCfaAEsoYmhkllQ9wGG2KI7eUe6SRgAxXGRz6e9c8dTGUmhxdHTqE1VmOqTZLNa2ceP1p5h65Y7YxyqBnt7WVsS3F9qsnLMUBZoQR6rFtjX6tV3komi1apxlZWxxJcIX6d3Ge8fPptTOD86qPEckmp2l0tnZvCkm15rm4/JF+48S7Y8EtyXGeVTWmaDf9LDT7TT0PWSfDz49li8/wB0TUk3ZrLcf+0NSupAescG2CIg+RXByPnWM8tk0co0SWS6RBbRPPLtGUhUkA/rN9lPqa6Lwj2XM7d/q+1jj8naqdyRk/tpG6SN7dB710nR9JitIUhtkCRoAAB7eZP7Yn1PM1pcScSR2IXdHLM7ZPd26d5II1+3IV8kHqepOBmspZJSVHPh0mPFJyS5ODaj2UanBIUhgE6AnbKkkSgr5Eq7AqfarFwr2LzO6vqcipGOZgiO529mk6KPln6V1DReNrK8mEVtKXdlLj8nIFIXbuG9lC5G4ZGcjNWGstq6nc8+Rx23weFjZpBGsUKBI0G1UUYUAeQFe9KVYyFUztTTvbSK1Ld2l3cRwSTHGI0JL558gSUCj3arnWtqVhHcxPFOiyRuMMjcwR/z96ApfDl+n9+9QFwyxTbYoYYWyrSQRhmEu5uUhYuRy5jbir7XNdf7Npni7uC5E8a80hvwZCn71dR4kj/HoKhrW21TTVIf48qPsmEw6hEB5fk3CSY9geQoC7ce8ER6okf2EmifervGHVhjDI4yCVIx0ORtFVq14a1axGLOTwKOSJMJkJHkILoAqPlKK1Yu1C5ibbKLWfngLmayuPLOYrgbd37liKnYO1WBgqNbXa3LsEjtjGN0jNyykmdhX9YkchmgK5ImpapKsM6sdjYYSW5gtYSOfeyoXb4p+gVFJUHman9D4FvdPMj2l9FLJKQ0pubUEuwwPzqSblXlyXmBW+3aGkDY1G1urIE4EsqB4M+Q72MkA1atN1GK5jEltIksZ6PGwZcjqMjz9qmwUTTtF1aCO5WNbLvLh5JXnaSZmZnGEXbs5BRyGSeQHKoC70tYI449R0jGxQqz2jpK+EAG4bNkoPn59a6ZxFrwslUmCefdu5W6K21UGWZ2dlVRz8zk+XnXD+P+I4NZ1Ky+EeQR4WAyPGdscsznbyyDnpnB6Dl0opNdAlb5Ji11WPdt0/VmiYHBttQQsM/o7pQHX7zU0uv6jDjvrBbhP9NZzA//AG2GTXLpeGVe+NtKULJcCOSWFiyuMbnwW/bYyOfQ/KupcHdmkD6dbSxy3NtO8ayNJDMwyW8QDIcqRggcgM1eGezXNg+W1zdq0UriTiCOa4n74Pb989kmydSjiKJ3eVj1G0HHnV5tuJ+8LnT7e5u97Fg7/koBnHJZJcYTzwAa8NZ4M1RZrdg8GoRQyGRROBDKG2Mo3EAhlGQfXKjlU/baFqk2fiZ7a2U+VsjzS4/fJcKp+SmrxyJc2Y0Rd9Jfd2XnubWxTzIUzEfx5GVc/Q1TNQube8EkMFzf6jcEeAxqe5RwcqxjGxNuR55FdVtOz6zVg9wr3cn+ku3Mpz+qhwi/IKKsttbJGNsaKi+iKFH3AVWWSxR8/appGq26PeXkNvGxuRMBNIrkzSKIo1EYJB2k7gGOBt58hXhbcOTBfiJ0W8M2WngkVEkVmJ3tC4Yrnz5YzgfT6MdAwwQCPQ8x91VTWeFNOXLy7bdCcyBZe5icA5IdMhSD54AOPPnXDnxTmqxuuee/9GGbHOSqDr17lK4RhDXEcRga/t2fAkmEri1AXIAdswyBSuMjxZOMnFdJ4i1qLTbUyshKhlRYowoZndgqqo5DPP8ACorg7jyx1CWS3syVMPJVZVRXQeHdEASSo5eQxkcqsep6XDdJsuYklTIO2RQy5HQ4PnzraEXGKTd9zaEXGNN2VG+4xnmeO1traW3uZwxSS4ETRJGgzI57t23kDA2+rDOKnOCNXkvLGKedVV23g7M7W2OyBwD0Dbc459ahdd4ATaH0kRWVwMqZFTwtDIpSRSo8+YYH1UdKtWi6YlpbxQRfYiQIuepCjGT7nr9auWPS4v4o2CySIjNzCs6qSPYE1Vb7hi8+KeS2vNkdyR8Q7RobiNI87Et3xtVcEjBHLJbmSaoXajwhctftJFC1ylwyOuIt7h1KqYGlz+Si2rnd08RrsM0j7RHGhV2iYq/JoonUKFVueTktywDnY3TlmWiEyscKdn409kf4qaZo2lZVIiVT3w8YPLcScKclsZUdOdW23uGYgNE6eAMS2wgMcgplWPiH3c+RNc+sOFdRxFFeTyuDKGluIbyYZjG5mTutiFN3hXwk4BPMYFdJRcAD05czmoJM0pSgFKUoBSlKA1b/AE6K4UrcRJKp6rIiuPuIqh6rwjHpl1BfafavIkW8S20RJ2iRSO+iRjjcOhUdQ3tXRqUBxDtJ4hkv5oPgIbiTuk3JG9tNt752wxeN02sVReROQC/KpzgCDVLSbZLbnubi5Z5SY4kSNNmA6BZSyk7FGxl+uTXU6iOJJbtI1awSN2B8avksUwfzY3KGbOOTMox50Jvij01TQLe6kje5jEpjB2K+WjBJByYydpbkMEgkVG65wJZXcRieLYDJ32YSYz323YH8PInHqKldBu5ZrdXuYu5lO4NGTnGGIB+oAOPepChBxmDsflhuOV2EtI8yCRV/xnODyIIK8gftefpVs0TtDsmEcFotxNtQLH3cDndGmIy+OW1QQB4sdRV6rSisYLbfIkcUWQWkcKieFeZLsAOQ5nJqEqLSnKVbn2NxGyAcEZ54PUfP3rzupxFG7vyVFLNyz4VBJ5fIVSuJu0e3hMKWU1tPLM+0FpsQoADlnkQN54GBzyasHDWpvdRyd8ija20Ogk7qVCqtuTvFDFfEVPllTgmpKnO+L+1GO8t/htHeYXUpGx9qxAAHLDfIwxkA8xUpw3qmq2lgv99BbRBDg3V3cbmIZvBlYgQeuMl8nlW7qnZbbNuNozW27mY9qzWxPvBKCB/FIqEXhbUrAE2uGUHIW2fdGSOYzZXJ2r6/k5FqQWK0uWvHCve3LA9Ra2kttDg+fxEiEkfrLIM1CcQT2VjOBDbWcjgZN1fXcbEN6KGMkxPyA68s1qXXG0U5S31y1fwnOIu/QHljMtoxV2X2HeAdfepzQIYU7yewuIpYo8sLSytrVZsdRG2fHu+e2oBBQyRXEuZLKKdWPWxsriF42PLeLyQx9OuR1FW+PT7qA7bC+SZR/wC73mJWx6LOhEgH7oNVX4rv5ry4hWXSbhhsLKs8krW4G485YbYOC/s3qKk9JmEUO6e4g01SdojS3htZGA/f2dm9vCp9qAmP+1NxByv7CaMDrLbEXUPzwmJB8inlWpfdqumQuiNOSX64jcd3k4/KBgCh9iM+1Q512SOcvZST3KYAJME8hYDBY99NNFAmT+gvSql2j3seozI8yWcUkaSRhHui8zGRcJuSBDzRvEBnnnFW2sHU+Im1MTobEQvbHZ3i8hcAbj3hQuQhypHU8sdDUpDfyR2rzXkYjZBI7Rod+EQsVG4faJUA/M1odnc076Zatd577uwG3IyNgEhdytzztA5+fXzqxEZ61UHFtF7XZ31EJeBEhDNGYoFEr7+QT8pu8Y3HqABy967VUUnDVmJGlFtD3jFWL92m7cn2TnHIj2qVoBSlKAUpSgFKUoBSlKAUpSgFKUoBWCPWs0oCA1DhOGe8gupC2+3OYkG0Rr4WB8OPMsGz18C1EcQ9o0dnc/DPbzd4ThXkaKGBumCs0jBSOfz9qu1ec8KupWRQynkVYAqfmD1oCrLqOpTbQi2Vv3gJjLyyXLsBzJCoEU4BHRj1rV1PQnkSQ3uo3ExjRna2tNtuDtXdjZFmVs46bq3bvs9snDBEkhVjllt5ZIkJ9dinaD8gM1+IezXTEjCJaquDuEivIJwwOcicNvHP0OKA5dYSNqkYttPik7xVXvor+dJLeJiOZjWUNOMc8FCMedSd32W3ttbB4ZxcTqCSg3RyrzyPh7nO4HGPC3I1bNV4VvZWMO63mh5GG7uN/wAbb4zyDRbTIQejblPPmTVx0awe3iCSTyTsOskuzcf5IAxQHEeEdNv7tWe4i1CaRmwwknNrb4jAVS5yGdsDBIB+tXfT+BrkZIa0s89TBCZ5j6Zmlxk+5U10WlWU2ugKdH2d27EG8muLs+k0pEfy7qPauPbFT2m8PWlt+xraCI+scaK31YDJqTpVW7ApSlAKUpQClKUBilKUBis1ilAKzWKUBmsUpQGaVilAKUpQGaxSlAKzWKUBmsUpQGaVilAKzWKUBmlYpQGaVilAKzWKUB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501008"/>
            <a:ext cx="3096344" cy="3110168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04664"/>
            <a:ext cx="3762006" cy="2817873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88032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Watching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Working :</a:t>
            </a:r>
          </a:p>
        </p:txBody>
      </p:sp>
      <p:pic>
        <p:nvPicPr>
          <p:cNvPr id="3" name="Picture 8" descr="http://ldsmediatalk.com/wp-content/uploads/2009/03/tele-hypno-vi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4744403" cy="3048291"/>
          </a:xfrm>
          <a:prstGeom prst="rect">
            <a:avLst/>
          </a:prstGeom>
          <a:noFill/>
        </p:spPr>
      </p:pic>
      <p:pic>
        <p:nvPicPr>
          <p:cNvPr id="60418" name="Picture 2" descr="http://www.diplomatic-corporate-services.si/uploads/diplomatic-corporate-services.si_dev/wee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933056"/>
            <a:ext cx="6120680" cy="2345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12776"/>
            <a:ext cx="5976664" cy="3888432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BatangChe" pitchFamily="49" charset="-127"/>
                <a:ea typeface="BatangChe" pitchFamily="49" charset="-127"/>
              </a:rPr>
              <a:t>Lesson 6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>
                <a:latin typeface="Chiller" pitchFamily="82" charset="0"/>
              </a:rPr>
              <a:t>My House</a:t>
            </a:r>
            <a:endParaRPr lang="fa-IR" sz="8800" dirty="0">
              <a:latin typeface="Chiller" pitchFamily="8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88032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Reading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Eating :</a:t>
            </a:r>
          </a:p>
        </p:txBody>
      </p:sp>
      <p:pic>
        <p:nvPicPr>
          <p:cNvPr id="59394" name="Picture 2" descr="https://encrypted-tbn0.gstatic.com/images?q=tbn:ANd9GcT1aOfJO1IPizhBIQgAOcQdY1He10DNC9wZsdKEO80mlMcxOy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0603" y="476672"/>
            <a:ext cx="5875849" cy="2448272"/>
          </a:xfrm>
          <a:prstGeom prst="rect">
            <a:avLst/>
          </a:prstGeom>
          <a:noFill/>
        </p:spPr>
      </p:pic>
      <p:pic>
        <p:nvPicPr>
          <p:cNvPr id="59396" name="Picture 4" descr="https://encrypted-tbn0.gstatic.com/images?q=tbn:ANd9GcQh_sxgQBlldLcDrCkG8Vpn9JyemnQmBiwHGNyJKTggp1JTtU6G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62307"/>
            <a:ext cx="5472608" cy="3064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24744"/>
            <a:ext cx="288032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000" dirty="0" smtClean="0"/>
              <a:t>Studying :</a:t>
            </a:r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endParaRPr lang="en-US" sz="3000" dirty="0" smtClean="0"/>
          </a:p>
          <a:p>
            <a:pPr algn="l"/>
            <a:r>
              <a:rPr lang="en-US" sz="3000" dirty="0" smtClean="0"/>
              <a:t>Drinking :</a:t>
            </a:r>
            <a:endParaRPr lang="fa-IR" sz="3000" dirty="0"/>
          </a:p>
        </p:txBody>
      </p:sp>
      <p:pic>
        <p:nvPicPr>
          <p:cNvPr id="58370" name="Picture 2" descr="http://previews.123rf.com/images/andresr/andresr1206/andresr120600710/14197139-Happy-female-students-at-the-library-studying--Stock-Photo-colle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4539996" cy="3024336"/>
          </a:xfrm>
          <a:prstGeom prst="rect">
            <a:avLst/>
          </a:prstGeom>
          <a:noFill/>
        </p:spPr>
      </p:pic>
      <p:pic>
        <p:nvPicPr>
          <p:cNvPr id="58372" name="Picture 4" descr="http://www.nationaldrinkingwater.com/index_files/vlb_images1/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4392488" cy="3252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20688"/>
            <a:ext cx="4392488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0000" dirty="0" smtClean="0">
                <a:latin typeface="Edwardian Script ITC" pitchFamily="66" charset="0"/>
              </a:rPr>
              <a:t>end</a:t>
            </a:r>
            <a:endParaRPr lang="fa-IR" sz="30000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507948_4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404664"/>
            <a:ext cx="3384376" cy="6014519"/>
          </a:xfrm>
        </p:spPr>
      </p:pic>
      <p:cxnSp>
        <p:nvCxnSpPr>
          <p:cNvPr id="24" name="Straight Arrow Connector 23"/>
          <p:cNvCxnSpPr/>
          <p:nvPr/>
        </p:nvCxnSpPr>
        <p:spPr>
          <a:xfrm flipV="1">
            <a:off x="1619672" y="4915515"/>
            <a:ext cx="2088591" cy="38569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9" idx="1"/>
          </p:cNvCxnSpPr>
          <p:nvPr/>
        </p:nvCxnSpPr>
        <p:spPr>
          <a:xfrm flipH="1">
            <a:off x="5004050" y="5667130"/>
            <a:ext cx="1285424" cy="28215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633406">
            <a:off x="6273623" y="5324288"/>
            <a:ext cx="807325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door</a:t>
            </a:r>
            <a:endParaRPr lang="fa-IR" sz="2400" dirty="0"/>
          </a:p>
        </p:txBody>
      </p:sp>
      <p:cxnSp>
        <p:nvCxnSpPr>
          <p:cNvPr id="10" name="Straight Arrow Connector 9"/>
          <p:cNvCxnSpPr>
            <a:stCxn id="13" idx="1"/>
          </p:cNvCxnSpPr>
          <p:nvPr/>
        </p:nvCxnSpPr>
        <p:spPr>
          <a:xfrm flipH="1">
            <a:off x="4211960" y="4678480"/>
            <a:ext cx="1846642" cy="33469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956293">
            <a:off x="6051305" y="4369938"/>
            <a:ext cx="83488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stairs</a:t>
            </a:r>
            <a:endParaRPr lang="fa-IR" sz="2400" dirty="0"/>
          </a:p>
        </p:txBody>
      </p:sp>
      <p:sp>
        <p:nvSpPr>
          <p:cNvPr id="22" name="TextBox 21"/>
          <p:cNvSpPr txBox="1"/>
          <p:nvPr/>
        </p:nvSpPr>
        <p:spPr>
          <a:xfrm rot="20960975">
            <a:off x="572652" y="5183797"/>
            <a:ext cx="111017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kitchen</a:t>
            </a:r>
            <a:endParaRPr lang="fa-IR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63688" y="4030718"/>
            <a:ext cx="1728192" cy="1903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763688" y="3429000"/>
            <a:ext cx="1512168" cy="52971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</p:cNvCxnSpPr>
          <p:nvPr/>
        </p:nvCxnSpPr>
        <p:spPr>
          <a:xfrm flipV="1">
            <a:off x="1638833" y="2017296"/>
            <a:ext cx="1663998" cy="271749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547664" y="2374534"/>
            <a:ext cx="1656184" cy="33438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079906">
            <a:off x="278495" y="2161311"/>
            <a:ext cx="136815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bedroom</a:t>
            </a:r>
            <a:endParaRPr lang="fa-IR" sz="2400" dirty="0"/>
          </a:p>
        </p:txBody>
      </p:sp>
      <p:sp>
        <p:nvSpPr>
          <p:cNvPr id="16" name="TextBox 15"/>
          <p:cNvSpPr txBox="1"/>
          <p:nvPr/>
        </p:nvSpPr>
        <p:spPr>
          <a:xfrm rot="501902">
            <a:off x="6537892" y="2077169"/>
            <a:ext cx="223802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err="1" smtClean="0"/>
              <a:t>w.c</a:t>
            </a:r>
            <a:r>
              <a:rPr lang="en-US" sz="2400" dirty="0" smtClean="0"/>
              <a:t>(water close)</a:t>
            </a:r>
          </a:p>
        </p:txBody>
      </p:sp>
      <p:sp>
        <p:nvSpPr>
          <p:cNvPr id="26" name="TextBox 25"/>
          <p:cNvSpPr txBox="1"/>
          <p:nvPr/>
        </p:nvSpPr>
        <p:spPr>
          <a:xfrm rot="21272727">
            <a:off x="125659" y="3795474"/>
            <a:ext cx="167240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Living room</a:t>
            </a:r>
            <a:endParaRPr lang="fa-IR" sz="2400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4499992" y="1844824"/>
            <a:ext cx="2049805" cy="300385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9" idx="1"/>
          </p:cNvCxnSpPr>
          <p:nvPr/>
        </p:nvCxnSpPr>
        <p:spPr>
          <a:xfrm flipH="1" flipV="1">
            <a:off x="4427984" y="2780928"/>
            <a:ext cx="1496242" cy="43994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843665">
            <a:off x="5912697" y="3083524"/>
            <a:ext cx="769591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bath</a:t>
            </a:r>
          </a:p>
        </p:txBody>
      </p:sp>
      <p:sp>
        <p:nvSpPr>
          <p:cNvPr id="19" name="Rectangle 18">
            <a:hlinkClick r:id="rId4" action="ppaction://hlinkfile"/>
          </p:cNvPr>
          <p:cNvSpPr/>
          <p:nvPr/>
        </p:nvSpPr>
        <p:spPr>
          <a:xfrm>
            <a:off x="6732240" y="404664"/>
            <a:ext cx="1872208" cy="50405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movie</a:t>
            </a:r>
            <a:endParaRPr lang="fa-I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2" grpId="0" animBg="1"/>
      <p:bldP spid="14" grpId="0" animBg="1"/>
      <p:bldP spid="16" grpId="0" animBg="1"/>
      <p:bldP spid="26" grpId="0" animBg="1"/>
      <p:bldP spid="39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88640"/>
            <a:ext cx="5400600" cy="2308324"/>
          </a:xfrm>
          <a:prstGeom prst="rect">
            <a:avLst/>
          </a:prstGeom>
          <a:noFill/>
        </p:spPr>
        <p:txBody>
          <a:bodyPr wrap="square" rtlCol="1" anchor="b">
            <a:spAutoFit/>
          </a:bodyPr>
          <a:lstStyle/>
          <a:p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Please listen to conversation</a:t>
            </a: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fa-IR" sz="3600" dirty="0">
              <a:latin typeface="Curlz MT" pitchFamily="82" charset="0"/>
            </a:endParaRPr>
          </a:p>
        </p:txBody>
      </p:sp>
      <p:pic>
        <p:nvPicPr>
          <p:cNvPr id="1026" name="Picture 2" descr="http://langlearn.net/wp-content/uploads/2013/05/conversationsamp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4095750" cy="2371726"/>
          </a:xfrm>
          <a:prstGeom prst="rect">
            <a:avLst/>
          </a:prstGeom>
          <a:noFill/>
        </p:spPr>
      </p:pic>
      <p:pic>
        <p:nvPicPr>
          <p:cNvPr id="1028" name="Picture 4" descr="http://langlearn.net/wp-content/uploads/2013/07/Italian-Dialogue-456x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124744"/>
            <a:ext cx="3746388" cy="2711202"/>
          </a:xfrm>
          <a:prstGeom prst="rect">
            <a:avLst/>
          </a:prstGeom>
          <a:noFill/>
        </p:spPr>
      </p:pic>
      <p:pic>
        <p:nvPicPr>
          <p:cNvPr id="5" name="32 lesson 6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19672" y="1052736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88640"/>
            <a:ext cx="5400600" cy="2308324"/>
          </a:xfrm>
          <a:prstGeom prst="rect">
            <a:avLst/>
          </a:prstGeom>
          <a:noFill/>
        </p:spPr>
        <p:txBody>
          <a:bodyPr wrap="square" rtlCol="1" anchor="b">
            <a:spAutoFit/>
          </a:bodyPr>
          <a:lstStyle/>
          <a:p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Please listen to </a:t>
            </a:r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practice 1</a:t>
            </a:r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fa-IR" sz="3600" dirty="0">
              <a:latin typeface="Curlz MT" pitchFamily="82" charset="0"/>
            </a:endParaRPr>
          </a:p>
        </p:txBody>
      </p:sp>
      <p:sp>
        <p:nvSpPr>
          <p:cNvPr id="4098" name="AutoShape 2" descr="data:image/jpeg;base64,/9j/4AAQSkZJRgABAQAAAQABAAD/2wCEAAkGBxAREBUSExAVFhUVGR4XFhgXFxsXFxgZHR4gFxgYFiAfIyggHRslHRcWITEmJSkrLi4vFyAzODMsNygtLisBCgoKDg0OGxAQGy0lICU1NS0yLS0vKy0tLS0tLSstLS0tKy01LS0tLS0tLS0tLS0tLS0tLS0tLS0tLS0tLS0tK//AABEIAIsBaQMBIgACEQEDEQH/xAAcAAACAwEBAQEAAAAAAAAAAAAABwQFBgMBAgj/xABJEAACAAMDBwcJBgQFBAMBAAABAgADEQQSIQUGFTFBU9EHExQiUVSTFjI1YXFykqHBIzNCgZGxJHOCszRSYrLwJUNj8YOi4kT/xAAYAQEAAwEAAAAAAAAAAAAAAAAAAgMEAf/EACURAAICAQQDAAMAAwAAAAAAAAABAhEDEiEyYRMUMQQzQSJR8P/aAAwDAQACEQMRAD8Abs6zmbOYGY6hVFArFcTWpNNeoR7odd7N8RuMdrN99M9i/WFByjWl1ylPCuwHU1MQPu11RGc1FWyMpUrGzodd7N8RuMGh13s3xG4wgOmTd6/xtxg6ZN3r/G3GKPZ6K/N0P/Q672b4jcYNDrvZviNxhAdMm71/jbjB0ybvX+NuMPZ6Hm6H/odd7N8RuMGh13s3xG4wgOmTd6/xtxg6ZN3r/G3GHs9DzdD/ANDrvZviNxg0Ou9m+I3GEB0ybvX+NuMHTJu9f424w9noebof+h13s3xG4waHXezfEbjCA6ZN3r/G3GDpk3ev8bcYez0PN0P/AEOu9m+I3GDQ672b4jcYQHTJu9f424wdMm71/jbjD2eh5uh/6HXezfEbjBodd7N8RuMIDpk3ev8AG3GDpk3ev8bcYez0PN0P/Q672b4jcYNDrvZviNxhAdMm71/jbjB0ybvX+NuMPZ6Hm6H/AKHXezfEbjBodd7N8RuMIDpk3ev8bcYOmTd6/wAbcYez0PN0P/Q672b4jcYNDrvZviNxhAdMm71/jbjB0ybvX+NuMPZ6Hm6H/odd7N8RuMGh13s3xG4wgOmTd6/xtxg6ZN3r/G3GHs9DzdD/ANDrvZviNxg0Ou9m+I3GEB0ybvX+NuMHTJu9f424w9noebof+h13s3xG4waHXezfEbjCA6ZN3r/G3GDpk3ev8bcYez0PN0P/AEOu9m+I3GDQ672b4jcYQHTJu9f424wdMm71/jbjD2eh5uh/6HXezfEbjBodd7N8RuMIDpk3ev8AG3GDpk3ev8bcYez0PN0P/Q672b4jcYNDrvZviNxhAdMm71/jbjB0ybvX+NuMPZ6Hm6H/AKHXezfEbjBodd7N8RuMIDpk3ev8bcYOmTd6/wAbcYez0PN0P/Q672b4jcYNDrvZviNxhAdMm71/jbjB0ybvX+NuMPZ6Hm6H/odd7N8RuMGh13s3xG4wgOmTd6/xtxg6ZN3r/G3GHs9DzdD/ANDrvZviNxg0Ou9m+I3GEB0ybvX+NuMHTJu9f424w9noebo/QGh13s3xG4x4cjrvZviNxj8/9Lm71/jbjDo5NJt7J6GpJvPWpqdcWY8qmTjNSOuQ8qMZrySxPNm7U6z7Y0tYwmb/AKQtHv8A0EbiLSZGs330z2L9YTXKV6Tn/wBH9tYctm++mexfrCa5SvSc/wDo/trFH5HEqy/DMQRKOTLR3ed2/dPq7dWqDRto7vO8N+HqP6GMdFFEWCJRybaO7zvDf89nqP6R8vYZwF4yZgHaUYDHAY0hQojwQR3lWKc4vLJmMO1UZhhrxApA4cIIk6OtHd5vhvw9Y/WPRky0d3neE/D1j9RCjtMiwRK0baO7zsdX2T49lMPWP1EcJspkNGVlJFQGBBp247ICj4ggggcCCCJVmyZaJi3pdnnOuq8kp3Wo1ioBEARYIk2rJ1olC9Ms82WpNAXlugr2VYAVwP6RGgAggggAgiRKsM5hVZMxh/pRjsrsHZjH3oq092n+E/CFHaIkESlybaC/NizzS9L1zm3v01VpStPXHdsg20Ak2SeAMSeafhHaYpldBHaTZZji8kt2HaqlhgKnEDsxjoMm2gsEEiaWNSFEt7xA84gUqaVFeyojlCiLBEpsmWgEg2ecCNYMpwRtxFOwE/lHzMsM5QS0mYoAqSZbAAdpqMBiP1hQojwRK0baO7zvDf2dnrH6iOSWdyxUIxYVqoUlhTA1GsUOEBRygiQLDO3Mz4G4R49jmqLxlTAuupRgKaq1pTWRChRwggjvJsU5/MkzG91Gb2ahA4cIIl6LtPdp3b90/D1j9Y80baL4l8xNvkEhObe8QNZApUgQo7RFgiyOb9tpXodo8J+EVhNINUKPYI8vDtgvDtgcPYI8vDtgvDtgD2HTyVejV99/3hLQ6eSr0avvv+8Xfj8i3FyIeb/pC0e/9BG4jD5v+kLR7/0EbiNpoI1m++mexfrCY5TvSVo9if21hz2b76Z7F+sJnlLFcpz/AOj+2sUfkcSrL8GtbMqSErfZwqukokMyjnWCGXLAGsMJi1Iw111RysOWbEXHNz5jFgAKvMYGtwil46/tJXx+2Krk6ym9rs8556SyRPGKp5xCS6Mwx6wouPqGqkVWWLGkk2m1rIlVkKQitLZVvO4RmYAKD1Kiv764nq2tEtW1mrbLFjqL02al5cLxmpRVAJJB80gTATXsqfNNOqZQszOqGdR3bqKJxLNSrYDsBL1GIogrqACwTlFtq1KSbKhJqSJbY4lv8/azH+oxos084rVlCYxZVDybt6jESnlu1LpBqVmChZXBxIoaCIxyxbpHFNMz2eubTy5s2bLlm4KzGuIVkpLJohDE9ZybxYLgPUI1uY+UZcnJVnDFwXZyCgFa9IuAfmXUeyvZFrnJMZZNtQMbnRq6plVe6yklqEGqhBQGopUjGsLHNHLVoW0WSQHXmlngqpRTQvVWoTiK32264g6hO/8AZHaMhnS855ZNFk2xurfBEo49Qm7sBY3TgRrYRKTK0lkqGndWuKgvWl7Gq1Uk82er2sAR1gI4Z4yr6IhW8CHwILY0FKgSpg2nWP12YHOLOS02K1TLLZualSpJVUUSkP4VarE1q1aY4ahFkp6fpNyr6MaZlSWgLETaCovFwFN26AQb1BeoKaq1PbEHLuSxlCydeWUYAMl6rMjFFxW6QWu3mF1vOYbIWrZ825hR+YdcKo0hLrAbDDKzMtPSJKuiFbOy0SWT1pLy2oyg62RtYOsUptoORnGewUlLYTuVcntImvLJDBWKhwOq1KE+xgGFV1g4GIcMflJCPY5M0IA3OnVTC8GL+YStGZL1SWJx1aoXEZckdMqM8406CnZr2Q6LNaWyecn2QIBLmKUmEDEzKDV67zVJ7Lx2Qrs0bDz9us8s6ucDN2XU+0YH1ELT84a2eNmaZ0VZbG/zzTkN3nBVEZwDiDdOC4V1iLcK2bLMa2shZ5Snm2S1ynckrV5dSKkLSaAuC6lvqaBjgKntT8PnKYUzkZmHNzkKhTUVbCopexJQsKc2SLuJEI7KNkMmdMkmv2bsmOugNAT7RQ/nDOt0xlX9I8anMvNZ7VNV3U80DjhWpFHAcVBCMl4BhtpGVbVH6AsEkiySOs4PMBaL1QTzf53SKYGo9sQwwUnuRxxtnNMpSpDLZpSs1xAFQNWl0HqkmpqKIMT/ANyWNojlKzslsC3NTAAQKmlLpVJhbXsVzh/oI2iMHlrLtps1lsvWXpM9OdefcVmCfgSpqGcVxan4RTZFB5YZS74+qlLsun6XaRfLMk6LHkSGllW3CYVmiZOkzZTywZN5V5y+wChhjVSxZa/6GoDSO+WLRMS0OVmt9yfsz921FmNeGFQ1QuKk4ClIyuZWVpmUZglWiSrGQBNSaqqAGvKMV2OReoVIHnYbY1WcKFnmAD/stqptlzBj1qkCv+Q6/wBJxepWiSdqyo5JBXJzAAis1sfNvdUCqnbqpXZT1RZzM7LDMcCXaZRm+ahCNM84gUUim25XGmqsVvJIv/TW1fesRq1hVoTT2bf2pFJbXnZOsBmyKIZk+hZqTay3QnCoCipQA0wN0YxFSqCOJ1FG28oFVZLOk0i0Yyiis3VYrcviguNSZWmwIcTSPp8sWaYpWYrhTdvKytexF9QygE0IBrX1DG9HGwTy+Spc03Qz2ZSaURB1K+xRj7BGMzgtj2CZLayy5cprSWE7qI16jAAVAAHnNWg1mtTriTlSsk3W5vrCZM1uq0zCpxeapOBGo0rhMx7Op6qZTJ1oEvLltcpQLZiwFV6wHNGtdVW7WNccYv7HKEmTaWozkzitZpIJQuLqhmNbi841NmJprhb59WudJyrOaXNZGIlglDQkXUNCfaoOPYIjkdJM5J0kzfyM9JjO0vRtqDCtKr1SQGIq2pQaIK/6/VHHOzKZn5NtX2dFCKysGDKavS6aapgu9YaheGJxpa51oGs6XkDi+CQVDbDjTm5n7CnaIVuec55LS7PKcpIaQkwy0NEZnZixYAKGJIGtRqAoKQnJxW5yTpbnDNLNqZa5oqpEsEXjStKgspYEgmWbhUkHWf0bC22TZbtmkoTdVrssNeIaqkSzeqR94p9S02R85py6ZPsRLMPsUwXAG8taMMfVjhjtxpGGyxli0WWySXJVrTOd7k4qHeXKlm4ELGoeYKkXuwtr1nkUscbCSijdrnOhaglTKkgCtACTMErE7MWr7BEDK+U1nyROWZPkPKVZqpUIZqm490g66iieoswxoYWHlhlLvj4f6ZdP0u0MabNDLEzKEzotolJMuK05ZgRQVcUF5lpS9V2oylcWNQa1BZVJ0cWRPY3WUZrra0Imuv2dDLwMtqviSCK3gK0INccQcIzfJs8lbAJk1VJe0MgNy8bzlVAGGAJoI0+VlJnqAD5uyn+amPXBIFdVD9Cpc0c4J8p7PZgstpfPq1CGvBmYKWBB2AnCm3GOzkoyV/8AfDsnTQ1WtuTQ7S2WSGV+bIKL51K0rSnm4/kew08mWOzG4t+VfOy5IvE0x2ep60H4zEfOSyyxLHVRWdnLMFVSSFfHF1JIrWt7ZrEYrKWdk6wTmssqTKcSCE5yYXeY4oCSxJ1k/pQDYIlKSj9Ot19N6cmSmDXHlkUpeVJHUe7W/wCYRexRscMRhSO75HkUN9EZW6ty5KujFhdFEB2qNdeovrrgsiZ3Wi3TTZikuVfRirS0LMGUFybrG65PWIvYXqHGN1PN4ySrsrvLcgsKUJCC86Fh+K71aGhNMKwjKMlaOpprYQjazhTHUdnqh0clXo1fff8AeEudZ9vsh0clXo1fff8AeM+DmU4uRDzf9IWj3/oI3EYfN/0haPf+gjcRsNBGs330z2L9YTXKV6Tn/wBH9tYctm++mexfrCa5SvSc/wDo/trFH5HEqy/DW8kVehz7vnc/t1UuJ/8AqOmdEv8AgcoObo64QAKqkATFOJureBr69uJMfHI//hJ4/wDPswPmJ6/+UjzKs8TjarArfaWmY5lEupS8hVmRrrMy4I+tRqp6oR/Wjq4irhicjWM21AioKyj7CGen71/KK5uTLKFDjINNVJjY+zq/vSNfyf5nzrDMeZOmIWdboRKkAA1JJNKnZqirFjkpJtFcItSOucSMGt5N+4LLercS7Uq63Q3n3hQml4AXh2mqszUP8dZf5yfuIaGcNOct5ANOiNfamFadVb3sDGlDt1bVfmn/AI6zfzk/eJZeSOz+ocGeMq9zfVVqXzRlDDUNdZUwAfp+cKrP70nafeX/AGLDTz2NFQ4YLMNKKzYJeqgOJainBSPb21GSMkWG2WWRa7WiGdOXrtfKXyOreIDAVwXUNuqJ5Y6tkTmtWwpIdfJpZWTJ0q+hVrzlaijXWYkEV2EUMeWfNfI4KtzUmoIw50spJpdBBND56UqPxL2xPyvlVqrKsjy2mkrWvWly5YKs5IGtijKAoNTzikYRzHj0O2chDTuzEZ/2gmwSVYFW54sEeomAUcEkOb92uo4+0ihK9jUZ55ekzxLkSAXSViZzqOdmE9YA9UEXSz17Tjsxy8UZXcirI7Zu+SSw3rROnUxloFXsvOdf5BfnGqz151nMyW4AsaCe1by0o19gDcoSVSlL414iPnkqyfcsAmGoM2Yz9mArKUH1dUsPbWK/O23XcnWmaNdqnc2DhjLGGugqLqMMe2NEVpxlq2gaW22ZOjpNl3Sgmc8MK/ZzK85Sp1UmM1NWFKbIWHKTYubt7NTCaivqpiBzbUwG1K6tsMLM6YlryRKlsf8AtmQRtDICoPvUUN84yWf0jnLFZp5S4yNcZAQbt8G9qVR58o40xvH2RzKtULE94mAbVD4LXMmS3UgmVJRlODY3KVBYjYTjeBx84Qh21Q/pSVyagAP3C0FDWt0UwAJr7AYh+P8A0ji/ors/SLtjAp1ZTphrIWZdDE3mrW6T5xxriaxk42PKPNLtZWat/m5gauvCYQDSgpqP/BU46KsvJkJ8iVk7KU+zsWkTmlsRQldo10NcImzM6coMKG2zqHA4gfsIqIIipNf0jbLTJeclts0vmpFoMtK3roSWcTQE1ZSdg2x5lPOG2WlBLnWgugN4C6i4gEA9VQTgT+sVkENTqrO6mPXIlRkeT29FTV7g7D9YwPKVUdGxIIM4gkXT54x81fyNDXXVtZ3OS2YZElXUDnoqdUkAHqCoxBH6j9IwnKcaNZ5eBosxq0AJvPShAoAeqcaA7DiDGvJwLp8SpfPbKh121/ySUP2SKm32+daJnOzphdzQFiACQMBqAERoBrHtjLqb+sp1Nj7zou8wlaecNYBpgcaEHV6qe0a4VXKAa2iSe2yysRQg4vqoSD+RMNTOiYFkS6sF64xLBdSk6y6dnbs2awqM+2rPkGoNbLKNQag4uag3mqP6m9pjTn+F2T4M7IPVyPIcUJSzrMGpqMEvDX2H1ilKYQv8+GHRrIBdwadiB51WVy1bz1xbE3mqamuwMXNtAckSBQ42ZcKf6Oyh/Y17DC/5RJrNJshet8GaprgaAqBhQYasTj264ZP1nZ8TExJyfb51nfnJM1pb0K3l10NCRjswH6CI0EZDOXDZ15RP/wDbO/UD9hEbIArbLP8Azpf+8RAifm+P4yz/AM6X/vESTbas7bbHVluvPWepAFZtavdIquBHXWo7TRqV2a4T2XLPNnW+1CXLmTG56aaKjM10OQMAK0AoNXZDczomFFUh7puTyKMQa3C1R111a9TU9WuK/NTJYFnl26UidJnorTWZmuvfYPOoK0VjjQ6qnVGrJDU6L5x1bCxybKt1lmrOl2ecry6mrSXIApRrwI1UJizHKHlKteclHZ90uqGNlm2TROtS84vNizggX1DK1yeWLDXd+6OzUdghHrqEUzTx7Jlck4fGemHTyVejV99/3hLQ6eSr0avvv+8MHMYuRDzf9IWj3/oI3EYfN/0haPf+gjcRtNBGs330z2L9YTXKV6Tn/wBH9tYctm++mexfrCa5SvSc/wDo/trFH5HEqy/DX8jw/hJ+B+/Go0/Anr/5644zZbzMrymAYJJmzHclg1AFuk051yK1UYomuO3I8P4SfhX7ftp+BIjZ3p/CW4Enz0N0sxoDMH4S1APYi17Trjkf1oLii+GVLeShEs0qvOKyydRuB7h58GgPOEGh2Ch1npbbTayt2ZarLIUk1dTRinVJAvN1Gul6EV80HCEbzS/5RAJSj8I/SIefoj5TSZz5fM27IlO3MShdFaBmIF1yzKTzivQNU66xCzUH8fZv5ybK7fziri0zWH8dZv5yf7hFWpykmyu7kOLPGWzoiAmr86uDEa5LgVowrjT8L+7tGCteXbJY26K1kmMbMzIJgdLxGFTiv+iW2NcVGwQxM5hUS9dOuCBWh+zfzgKhh6ire6YTmevpG1fzD+wjTmbjui7I63Njas1LS8tilskCz3QavKukIyhhU+bgObAoQPs01FYqc9JE6w2Wz2IMGlurNMcBQs1ucvhbtMLnVoa1x9UaHk5t5Nnkob73uclG8Sy35dHkrqNxeaqKigqu00jzlLye3Qb7tUyXULt1krsAoCrJ+aDWTWOSScHJBr/G0KqPQpOAFScAPWcBHkXWZliE+3yEIqt++3ZRAXx+ED84ypW6KErY3Jkw2PJ4lqRelIklTWlXoASKkDCtcDsI1xm5WRzlWzqpd5UuzzGlpdCtfwUF2qxxBLitTti/zitDuJMuXe+1q5orMpGFy8yy5gAqVNagUG0as5k3ODJ9nky5OkGDJeM0os0q8xmV3IYLiBR1HveqNsq+P4aXXxl1kbJy5KRJYmPMFonqBeUC4WWhOHqUR8ZeyajpaLKQQJlWlXnUATDWaLovVpzigUCk9YjUYrLJl2yz50qU2UmmiZ9mUaUyi/dIVlLLSvOC8Ce0a8I0+UpgV5U0mjMebN5iovA1UAFkBq6kVAN4EYUMdVNUvh1VQhScIezsTk1QQlOjoCGpdqQooby0I2Y9uqE3nPYuYtc+VTBXJX3W66//AFYQ51mXcnqSSSJMsY0GJUAHEqtce3ZFOBU2ivFs2LTlCQA2YjFbs4KwKUIE5roAQlcARiKVqKgGoGSjccqksrNs9SfMmD9Jn61xFdnZGHirLyZXPkEEank/zdk26dNWczgS0DAIQCSTTEkHAU+caHKOZdgRWolsDCS00ElDLF0EgM9CtTTYTs7RCOKUlaCg2rFrBHgMexWQHlkjHIskXb1bKmAFa9QV/wDUYTlW/wATIxP3O3X57a+z2YatmobnJZ/6LKxH+FQY02oBtqPy+WyMNyrH+IkfyT/vb5/kPoNeT9ZonxMRBBANY9sZCgf2cUt2ky7rlaOmIYr5xuDVMl1FWBpXZgCaQquUZaWqUK1/hpVSQQdb4m8S1dWsk+uG/lavMCn+aXtp+Na6mX9/yOop7lEWlqlA7LNLFCKEYvrF1aH+kewRrz8S/L8GRkJzoiT5oAsgrWlMUotaih1GuOHYaxhOUCWBKs12hUNOAKlLoxWqgJ1cDXGgOGIEb3N+aEyVJY1NLLLONAMVwFTdGHvateuMZyoSisuy1JPnjHtpL1nt9hIhk/WdnxMDBBGizDyHKt1rMmazBRKaZ1SASQyrTEHDrn5RlirdIzpW6M7E/N//ABln/nS/94hgz8xrACq83bKuGIIKFFC6i7AFRXCmNccaQvc3j/F2Y/8Aml/7x7Im4OLVknFxe46c5ZBmBUAFXWcv4iMVpjSvq1hvZ2YTJ8tJ89LCjMJllmAPMmXbjLImygblGqG+wWlQduIwowsqisySaE053UMBhTrdRqfqv56oSOc6A221A0P2831/jPt/52ao0ZZady3I63HDl+WxFqa/WWZDU65pW4y0H2gA/JNox10Rq6os81c31tlqWRUJUM167Wl0V1YbaRrLRyeyUmypJtr35t66BI/yCpLdaoXCgbUTTtEVS1ZN0iErnujAw6eSr0avvv8AvCW/5qpDp5KvRq++/wC8cwcxi5EPN/0haPf+gjcRh83/AEhaPf8AoI3EbTQRrN99M9i/WEzymGmU5/sT+2sOazffTPYv1hMcpo/6lP8AYn9tYo/I4leX4M7MnNk2GQ6NNEy/M5zBboHVUAYk1xWv6RHytmg02TOlC0BRNa9igug374wBAB1AnXiYqrZnjk12J6faFqBUIs5RhQdWiYam+L1CkTKGcWSp8l5MzKFpIcqa3JpoUN8XfswACR8x2CnbhVHbjVGCy7k02W0zJBa8ZZpepStQGBpjTXEGLXOu3S7RbZ86W15HYFTQioCgVoaEatsVUY5VbozP6EMTMHM5J0qRbueYMswtcuih5tyKV143fnC7jeZtZzWGVYJVnnTGV5bTGIEua3nMxBBQjG6x9hx1iJ4q1bksdXube0WC12tWWfdkAFghklXa6y3DevqQDRm1fXDIcoWaCSpc22ie7MzqSpC0qxCmhFPUYkLnXkoEHnT5177m0dqMadbX1DTs6v8Alxp84cvWJ7A1nkTCXaajmkqYgIVQpJLk7Vrr1UGyL5uLiy2TTRG5P7XcmTVGLBVnIpW8GMpqvdFK85zbOFI7dRhlZcsz2ixzpaLzl4hSup7pYFiLwVecANQDQBlFScYS+RLeLNaZU8reEtrxXaRQqaeuhNIZE3PvJtyXKR5wQa2VZksi6BQELS9UVXsBGOGMRxTWmmchJVTKDOjMiXZVs5WbMvTpqyiHCm7e29WlaRq8hZkjJ87nkd55Yc1SipzasRemVvY0CgUGOJ/LLZfzrs9o5oKWAlW0TRUTCTJoCXJapreLC6NQAoAIu7Vndk5nYjKNoUEnCloUCt4dUc2QKXqj2L2R2OhSs6tNlhl6z2l8oSzKs7MAUltMaWKJLP3jy5l8G8AxIF04iF9nvm2mT5yS0mM6ul7rAVGNNmuNVOzqsRuFcq2hbkxXYXJzX0DFmlmssYG9T2KvrjLZ75VlWmZJMueZ1yVddyrLVyxY6wvaNQjmVxaZydUWWYGasu2I09psxGkzVu3LuwBwesNdSP0jeWt8otNZTZVaSGLIVm3JhK+bUhsFY69eBIIjB5kZw2azWSdKmz2lPMnKwKpMY3AFvYoKioVl/qEXAzssdQTlOYQCpI5u040Msts2hJo/+QRLG4qKOwaSJmc+ZMmes21M02W6ya3CUIqimlSK1wCjXs9sTM1Mr2a2SJcuXMdHVUvJhfXm7q1AFQJZO0mKIZ12MS5ga3vNJkvLUGXPxZklqKlhTzpTGp3vthfWC1tJdXXGhF5TW64GN1xtEclOMZWv6ccknsNvK2aUm0gqiFZZctSWFDyZpP2jAMQObcYsvaAwBqYrhyWSakdJm4bbi02HD9fkY8sOfdkeWROnPKxIVftzMCCl0zHlihcsoO3q1BrU17+WmTsCMo2jDWplzKHFWqfsq16lMDQ84w7KSfjluyT0MvMgZCsuTZLkMxrUzJhHXN3UqgY4Y0ArXGKXL2W5KLNtboVebKMmQLqXyGW+C7LeZQagjrDUagGK+fnVk4BWNpn2lkCskp0bm+eQC65LoKEnaMAamlcYX+UrfMtE0zZrFmOAJxIWpIWusgVIqcYjPIoqkRlNJUiKBGkzJzaXKEyYjTSlxAwIANSTQVrs/wCYRnI1GYuWbPZWtHPvdE2WEU3HfGprW5iMD2j1RnhWpWVRq9xlNYrXKs8mxS5SzZQlLKmTjN5twALrFEocaYjrRWZ2ZldJJnvamAlSiFW6DShL1JriMaYAatcVvlPknfkVYn7q1fiZ2Oo/+VvZQU81acJucuTvtytqbryJqIvN2nz5hLEkNVBrABoKAAVooA1twapl7cWLhThFzmrkI260cyJglkIXBK3gaFRSlRsPyimEaXMPKsiy2l3nTGlq0lkV1UuQxZDgADsB2RkhWpWURq9xxZTs82YiLJnrLNa1aWXBA9QZSCDQ69mIIjAZ95oMJZtJtKEyJKKyLLuCgYhSoDEIuJwprU9uE2Vnfk4ChynaSMNcqbqFwUrc/wBOPbeftiHlvOqwPYbRJS1POmzEVVLyZisQoUBWYoBrvtjtZo1zcZIvk4tFlmVlazWiyy7MsxkmrKSWy4X/ALMjrywK9Ul8WNNWqJmWs15No5xVSisxZ0QKJiTq059LxC0dfOH4gARjrTtnnvLYMhxGzG6wqDdcfiU0FRthl5Lz9shlsJsxpIU0lqeeZ7uti7SxSmN1RUkBccTEIZFJVIjGaapn0vJXJrTpM323FpGgzbzas2TkmMHZmbB5jCjAYEIoH64az+UUYzwyddAGUrSKC7ikzGoVbx+zPWHN3h63NcGIiLaM6smMAZlqnzxgxkmW5ll1Jda30GANwf0AmuJia8a3VElpXwtcq5fkKenOhAEspIqic495WYEkBnRGIoKlaHWIzWYGaAtMtLXz7K0udW6FBvXLrayRiTXGMjljKk21zjOmmpxugm9cUsXuA6yoLGlY2eZ+cFlk2DmXtZkzecdhS9qIoKkIwpUjX2V2RWpqc9yKkpS3GBbLDz/NM8xpTy6khLhoX6tKsp1aqrSuOwxk7byYrNmzJnTWvO7M1ZQ85je2Edv/AK1QNnVZmr/1hhWtPsjgDzhB+6FCLyD182vaQftc8pdLoytJ6opeazTC5PWFWIuqTW6cFFbuqhi2WiX0m9L+nfNbMF7FaBP6SswhWW7zZWpOrG8ezsi1yxaJgtdmSW5BmCYpN12RSF5wBlDKpFARiK+sUilOe0uvpKykYlSbNPqCdVaNTAMBs1H10jDOGwvPl2i0ZQlu8lXAWVZ3UMHWhUlgzMuNaAgVAgtKVIbJUhXmHTyVejV99/3hLAQ6eSr0avvv+8UYOZVi5EPN/wBIWj3/AKCNxGHzf9IWj3/oI3EbDQRrN99M9i/WE1ylek5/9H9tYctm++mexfrCa5SvSc/+j+2sUfkcSrL8MxBBBGMzhBBBABBBBABBBBABBBBABBBBABBBBABBBBABBBBABBBBABBBBABBBBABBBBABBBBABBBBABBBBABBBBABBBBABBBBABBBBABDp5KvRq++/7wlodPJV6NX33/AHi78fkW4uRDzf8ASFo9/wCgjcRh83/SFo9/6CNxG00EazffTPYv1hNcpXpOf/R/bWHLZvvpnsX6wpuUHJNomZRnukmYy9TFVJB6ijDDGKc8W47FeRWjGQRM0Tae7TvDfhBom092neG/CMdMz0Q4ImaJtPdp3hvwg0Tae7TvDfhCmKIcETNE2nu07w34QaJtPdp3hvwhTFEOCJmibT3ad4b8INE2nu07w34QpiiHBEzRNp7tO8N+EGibT3ad4b8IUxRDgiZom092neG/CDRNp7tO8N+EKYohwRM0Tae7TvDfhBom092neG/CFMUQ4ImaJtPdp3hvwg0Tae7TvDfhCmKIcETNE2nu07w34QaJtPdp3hvwhTFEOCJmibT3ad4b8INE2nu07w34QpiiHBEzRNp7tO8N+EGibT3ad4b8IUxRDgiZom092neG/CDRNp7tO8N+EKYohwRM0Tae7TvDfhBom092neG/CFMUQ4ImaJtPdp3hvwg0Tae7TvDfhCmKIcETNE2nu07w34QaJtPdp3hvwhTFEOCJmibT3ad4b8INE2nu07w34QpiiHBEzRNp7tO8N+EGibT3ad4b8IUxRDgiZom092neG/CDRNp7tO8N+EKYohwRM0Tae7TvDfhBom092neG/CFMUQ4ImaJtPdp3hvwg0Tae7TvDfhCmKIcOnkq9Gr77/vCi0Tae7TvDfhDi5NLK8rJ6q6lWvuaMCDicNcX4Iu7LcSd2V2b/AKQtHv8A0EbiMPm/6QtHv/QRuI1l5XT7bLkTHaYbqkCh2YVjj5W2HvC/PhEvKklWXFQYoDk2Tu1gC08rbB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HeF+fCPDnbYe8L8+EVmjZO7WDRsndrAEHNY85a501QbrvVSRSo1V+UbqkVuSbOijqqBFrA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4100" name="AutoShape 4" descr="data:image/jpeg;base64,/9j/4AAQSkZJRgABAQAAAQABAAD/2wCEAAkGBxAREBUSExAVFhUVGR4XFhgXFxsXFxgZHR4gFxgYFiAfIyggHRslHRcWITEmJSkrLi4vFyAzODMsNygtLisBCgoKDg0OGxAQGy0lICU1NS0yLS0vKy0tLS0tLSstLS0tKy01LS0tLS0tLS0tLS0tLS0tLS0tLS0tLS0tLS0tK//AABEIAIsBaQMBIgACEQEDEQH/xAAcAAACAwEBAQEAAAAAAAAAAAAABwQFBgMBAgj/xABJEAACAAMDBwcJBgQFBAMBAAABAgADEQQSIQUGFTFBU9EHExQiUVSTFjI1YXFykqHBIzNCgZGxJHOCszRSYrLwJUNj8YOi4kT/xAAYAQEAAwEAAAAAAAAAAAAAAAAAAgMEAf/EACURAAICAQQDAAMAAwAAAAAAAAABAhEDEiEyYRMUMQQzQSJR8P/aAAwDAQACEQMRAD8Abs6zmbOYGY6hVFArFcTWpNNeoR7odd7N8RuMdrN99M9i/WFByjWl1ylPCuwHU1MQPu11RGc1FWyMpUrGzodd7N8RuMGh13s3xG4wgOmTd6/xtxg6ZN3r/G3GKPZ6K/N0P/Q672b4jcYNDrvZviNxhAdMm71/jbjB0ybvX+NuMPZ6Hm6H/odd7N8RuMGh13s3xG4wgOmTd6/xtxg6ZN3r/G3GHs9DzdD/ANDrvZviNxg0Ou9m+I3GEB0ybvX+NuMHTJu9f424w9noebof+h13s3xG4waHXezfEbjCA6ZN3r/G3GDpk3ev8bcYez0PN0P/AEOu9m+I3GDQ672b4jcYQHTJu9f424wdMm71/jbjD2eh5uh/6HXezfEbjBodd7N8RuMIDpk3ev8AG3GDpk3ev8bcYez0PN0P/Q672b4jcYNDrvZviNxhAdMm71/jbjB0ybvX+NuMPZ6Hm6H/AKHXezfEbjBodd7N8RuMIDpk3ev8bcYOmTd6/wAbcYez0PN0P/Q672b4jcYNDrvZviNxhAdMm71/jbjB0ybvX+NuMPZ6Hm6H/odd7N8RuMGh13s3xG4wgOmTd6/xtxg6ZN3r/G3GHs9DzdD/ANDrvZviNxg0Ou9m+I3GEB0ybvX+NuMHTJu9f424w9noebof+h13s3xG4waHXezfEbjCA6ZN3r/G3GDpk3ev8bcYez0PN0P/AEOu9m+I3GDQ672b4jcYQHTJu9f424wdMm71/jbjD2eh5uh/6HXezfEbjBodd7N8RuMIDpk3ev8AG3GDpk3ev8bcYez0PN0P/Q672b4jcYNDrvZviNxhAdMm71/jbjB0ybvX+NuMPZ6Hm6H/AKHXezfEbjBodd7N8RuMIDpk3ev8bcYOmTd6/wAbcYez0PN0P/Q672b4jcYNDrvZviNxhAdMm71/jbjB0ybvX+NuMPZ6Hm6H/odd7N8RuMGh13s3xG4wgOmTd6/xtxg6ZN3r/G3GHs9DzdD/ANDrvZviNxg0Ou9m+I3GEB0ybvX+NuMHTJu9f424w9noebo/QGh13s3xG4x4cjrvZviNxj8/9Lm71/jbjDo5NJt7J6GpJvPWpqdcWY8qmTjNSOuQ8qMZrySxPNm7U6z7Y0tYwmb/AKQtHv8A0EbiLSZGs330z2L9YTXKV6Tn/wBH9tYctm++mexfrCa5SvSc/wDo/trFH5HEqy/DMQRKOTLR3ed2/dPq7dWqDRto7vO8N+HqP6GMdFFEWCJRybaO7zvDf89nqP6R8vYZwF4yZgHaUYDHAY0hQojwQR3lWKc4vLJmMO1UZhhrxApA4cIIk6OtHd5vhvw9Y/WPRky0d3neE/D1j9RCjtMiwRK0baO7zsdX2T49lMPWP1EcJspkNGVlJFQGBBp247ICj4ggggcCCCJVmyZaJi3pdnnOuq8kp3Wo1ioBEARYIk2rJ1olC9Ms82WpNAXlugr2VYAVwP6RGgAggggAgiRKsM5hVZMxh/pRjsrsHZjH3oq092n+E/CFHaIkESlybaC/NizzS9L1zm3v01VpStPXHdsg20Ak2SeAMSeafhHaYpldBHaTZZji8kt2HaqlhgKnEDsxjoMm2gsEEiaWNSFEt7xA84gUqaVFeyojlCiLBEpsmWgEg2ecCNYMpwRtxFOwE/lHzMsM5QS0mYoAqSZbAAdpqMBiP1hQojwRK0baO7zvDf2dnrH6iOSWdyxUIxYVqoUlhTA1GsUOEBRygiQLDO3Mz4G4R49jmqLxlTAuupRgKaq1pTWRChRwggjvJsU5/MkzG91Gb2ahA4cIIl6LtPdp3b90/D1j9Y80baL4l8xNvkEhObe8QNZApUgQo7RFgiyOb9tpXodo8J+EVhNINUKPYI8vDtgvDtgcPYI8vDtgvDtgD2HTyVejV99/3hLQ6eSr0avvv+8Xfj8i3FyIeb/pC0e/9BG4jD5v+kLR7/0EbiNpoI1m++mexfrCY5TvSVo9if21hz2b76Z7F+sJnlLFcpz/AOj+2sUfkcSrL8GtbMqSErfZwqukokMyjnWCGXLAGsMJi1Iw111RysOWbEXHNz5jFgAKvMYGtwil46/tJXx+2Krk6ym9rs8556SyRPGKp5xCS6Mwx6wouPqGqkVWWLGkk2m1rIlVkKQitLZVvO4RmYAKD1Kiv764nq2tEtW1mrbLFjqL02al5cLxmpRVAJJB80gTATXsqfNNOqZQszOqGdR3bqKJxLNSrYDsBL1GIogrqACwTlFtq1KSbKhJqSJbY4lv8/azH+oxos084rVlCYxZVDybt6jESnlu1LpBqVmChZXBxIoaCIxyxbpHFNMz2eubTy5s2bLlm4KzGuIVkpLJohDE9ZybxYLgPUI1uY+UZcnJVnDFwXZyCgFa9IuAfmXUeyvZFrnJMZZNtQMbnRq6plVe6yklqEGqhBQGopUjGsLHNHLVoW0WSQHXmlngqpRTQvVWoTiK32264g6hO/8AZHaMhnS855ZNFk2xurfBEo49Qm7sBY3TgRrYRKTK0lkqGndWuKgvWl7Gq1Uk82er2sAR1gI4Z4yr6IhW8CHwILY0FKgSpg2nWP12YHOLOS02K1TLLZualSpJVUUSkP4VarE1q1aY4ahFkp6fpNyr6MaZlSWgLETaCovFwFN26AQb1BeoKaq1PbEHLuSxlCydeWUYAMl6rMjFFxW6QWu3mF1vOYbIWrZ825hR+YdcKo0hLrAbDDKzMtPSJKuiFbOy0SWT1pLy2oyg62RtYOsUptoORnGewUlLYTuVcntImvLJDBWKhwOq1KE+xgGFV1g4GIcMflJCPY5M0IA3OnVTC8GL+YStGZL1SWJx1aoXEZckdMqM8406CnZr2Q6LNaWyecn2QIBLmKUmEDEzKDV67zVJ7Lx2Qrs0bDz9us8s6ucDN2XU+0YH1ELT84a2eNmaZ0VZbG/zzTkN3nBVEZwDiDdOC4V1iLcK2bLMa2shZ5Snm2S1ynckrV5dSKkLSaAuC6lvqaBjgKntT8PnKYUzkZmHNzkKhTUVbCopexJQsKc2SLuJEI7KNkMmdMkmv2bsmOugNAT7RQ/nDOt0xlX9I8anMvNZ7VNV3U80DjhWpFHAcVBCMl4BhtpGVbVH6AsEkiySOs4PMBaL1QTzf53SKYGo9sQwwUnuRxxtnNMpSpDLZpSs1xAFQNWl0HqkmpqKIMT/ANyWNojlKzslsC3NTAAQKmlLpVJhbXsVzh/oI2iMHlrLtps1lsvWXpM9OdefcVmCfgSpqGcVxan4RTZFB5YZS74+qlLsun6XaRfLMk6LHkSGllW3CYVmiZOkzZTywZN5V5y+wChhjVSxZa/6GoDSO+WLRMS0OVmt9yfsz921FmNeGFQ1QuKk4ClIyuZWVpmUZglWiSrGQBNSaqqAGvKMV2OReoVIHnYbY1WcKFnmAD/stqptlzBj1qkCv+Q6/wBJxepWiSdqyo5JBXJzAAis1sfNvdUCqnbqpXZT1RZzM7LDMcCXaZRm+ahCNM84gUUim25XGmqsVvJIv/TW1fesRq1hVoTT2bf2pFJbXnZOsBmyKIZk+hZqTay3QnCoCipQA0wN0YxFSqCOJ1FG28oFVZLOk0i0Yyiis3VYrcviguNSZWmwIcTSPp8sWaYpWYrhTdvKytexF9QygE0IBrX1DG9HGwTy+Spc03Qz2ZSaURB1K+xRj7BGMzgtj2CZLayy5cprSWE7qI16jAAVAAHnNWg1mtTriTlSsk3W5vrCZM1uq0zCpxeapOBGo0rhMx7Op6qZTJ1oEvLltcpQLZiwFV6wHNGtdVW7WNccYv7HKEmTaWozkzitZpIJQuLqhmNbi841NmJprhb59WudJyrOaXNZGIlglDQkXUNCfaoOPYIjkdJM5J0kzfyM9JjO0vRtqDCtKr1SQGIq2pQaIK/6/VHHOzKZn5NtX2dFCKysGDKavS6aapgu9YaheGJxpa51oGs6XkDi+CQVDbDjTm5n7CnaIVuec55LS7PKcpIaQkwy0NEZnZixYAKGJIGtRqAoKQnJxW5yTpbnDNLNqZa5oqpEsEXjStKgspYEgmWbhUkHWf0bC22TZbtmkoTdVrssNeIaqkSzeqR94p9S02R85py6ZPsRLMPsUwXAG8taMMfVjhjtxpGGyxli0WWySXJVrTOd7k4qHeXKlm4ELGoeYKkXuwtr1nkUscbCSijdrnOhaglTKkgCtACTMErE7MWr7BEDK+U1nyROWZPkPKVZqpUIZqm490g66iieoswxoYWHlhlLvj4f6ZdP0u0MabNDLEzKEzotolJMuK05ZgRQVcUF5lpS9V2oylcWNQa1BZVJ0cWRPY3WUZrra0Imuv2dDLwMtqviSCK3gK0INccQcIzfJs8lbAJk1VJe0MgNy8bzlVAGGAJoI0+VlJnqAD5uyn+amPXBIFdVD9Cpc0c4J8p7PZgstpfPq1CGvBmYKWBB2AnCm3GOzkoyV/8AfDsnTQ1WtuTQ7S2WSGV+bIKL51K0rSnm4/kew08mWOzG4t+VfOy5IvE0x2ep60H4zEfOSyyxLHVRWdnLMFVSSFfHF1JIrWt7ZrEYrKWdk6wTmssqTKcSCE5yYXeY4oCSxJ1k/pQDYIlKSj9Ot19N6cmSmDXHlkUpeVJHUe7W/wCYRexRscMRhSO75HkUN9EZW6ty5KujFhdFEB2qNdeovrrgsiZ3Wi3TTZikuVfRirS0LMGUFybrG65PWIvYXqHGN1PN4ySrsrvLcgsKUJCC86Fh+K71aGhNMKwjKMlaOpprYQjazhTHUdnqh0clXo1fff8AeEudZ9vsh0clXo1fff8AeM+DmU4uRDzf9IWj3/oI3EYfN/0haPf+gjcRsNBGs330z2L9YTXKV6Tn/wBH9tYctm++mexfrCa5SvSc/wDo/trFH5HEqy/DW8kVehz7vnc/t1UuJ/8AqOmdEv8AgcoObo64QAKqkATFOJureBr69uJMfHI//hJ4/wDPswPmJ6/+UjzKs8TjarArfaWmY5lEupS8hVmRrrMy4I+tRqp6oR/Wjq4irhicjWM21AioKyj7CGen71/KK5uTLKFDjINNVJjY+zq/vSNfyf5nzrDMeZOmIWdboRKkAA1JJNKnZqirFjkpJtFcItSOucSMGt5N+4LLercS7Uq63Q3n3hQml4AXh2mqszUP8dZf5yfuIaGcNOct5ANOiNfamFadVb3sDGlDt1bVfmn/AI6zfzk/eJZeSOz+ocGeMq9zfVVqXzRlDDUNdZUwAfp+cKrP70nafeX/AGLDTz2NFQ4YLMNKKzYJeqgOJainBSPb21GSMkWG2WWRa7WiGdOXrtfKXyOreIDAVwXUNuqJ5Y6tkTmtWwpIdfJpZWTJ0q+hVrzlaijXWYkEV2EUMeWfNfI4KtzUmoIw50spJpdBBND56UqPxL2xPyvlVqrKsjy2mkrWvWly5YKs5IGtijKAoNTzikYRzHj0O2chDTuzEZ/2gmwSVYFW54sEeomAUcEkOb92uo4+0ihK9jUZ55ekzxLkSAXSViZzqOdmE9YA9UEXSz17Tjsxy8UZXcirI7Zu+SSw3rROnUxloFXsvOdf5BfnGqz151nMyW4AsaCe1by0o19gDcoSVSlL414iPnkqyfcsAmGoM2Yz9mArKUH1dUsPbWK/O23XcnWmaNdqnc2DhjLGGugqLqMMe2NEVpxlq2gaW22ZOjpNl3Sgmc8MK/ZzK85Sp1UmM1NWFKbIWHKTYubt7NTCaivqpiBzbUwG1K6tsMLM6YlryRKlsf8AtmQRtDICoPvUUN84yWf0jnLFZp5S4yNcZAQbt8G9qVR58o40xvH2RzKtULE94mAbVD4LXMmS3UgmVJRlODY3KVBYjYTjeBx84Qh21Q/pSVyagAP3C0FDWt0UwAJr7AYh+P8A0ji/ors/SLtjAp1ZTphrIWZdDE3mrW6T5xxriaxk42PKPNLtZWat/m5gauvCYQDSgpqP/BU46KsvJkJ8iVk7KU+zsWkTmlsRQldo10NcImzM6coMKG2zqHA4gfsIqIIipNf0jbLTJeclts0vmpFoMtK3roSWcTQE1ZSdg2x5lPOG2WlBLnWgugN4C6i4gEA9VQTgT+sVkENTqrO6mPXIlRkeT29FTV7g7D9YwPKVUdGxIIM4gkXT54x81fyNDXXVtZ3OS2YZElXUDnoqdUkAHqCoxBH6j9IwnKcaNZ5eBosxq0AJvPShAoAeqcaA7DiDGvJwLp8SpfPbKh121/ySUP2SKm32+daJnOzphdzQFiACQMBqAERoBrHtjLqb+sp1Nj7zou8wlaecNYBpgcaEHV6qe0a4VXKAa2iSe2yysRQg4vqoSD+RMNTOiYFkS6sF64xLBdSk6y6dnbs2awqM+2rPkGoNbLKNQag4uag3mqP6m9pjTn+F2T4M7IPVyPIcUJSzrMGpqMEvDX2H1ilKYQv8+GHRrIBdwadiB51WVy1bz1xbE3mqamuwMXNtAckSBQ42ZcKf6Oyh/Y17DC/5RJrNJshet8GaprgaAqBhQYasTj264ZP1nZ8TExJyfb51nfnJM1pb0K3l10NCRjswH6CI0EZDOXDZ15RP/wDbO/UD9hEbIArbLP8Azpf+8RAifm+P4yz/AM6X/vESTbas7bbHVluvPWepAFZtavdIquBHXWo7TRqV2a4T2XLPNnW+1CXLmTG56aaKjM10OQMAK0AoNXZDczomFFUh7puTyKMQa3C1R111a9TU9WuK/NTJYFnl26UidJnorTWZmuvfYPOoK0VjjQ6qnVGrJDU6L5x1bCxybKt1lmrOl2ecry6mrSXIApRrwI1UJizHKHlKteclHZ90uqGNlm2TROtS84vNizggX1DK1yeWLDXd+6OzUdghHrqEUzTx7Jlck4fGemHTyVejV99/3hLQ6eSr0avvv+8MHMYuRDzf9IWj3/oI3EYfN/0haPf+gjcRtNBGs330z2L9YTXKV6Tn/wBH9tYctm++mexfrCa5SvSc/wDo/trFH5HEqy/DX8jw/hJ+B+/Go0/Anr/5644zZbzMrymAYJJmzHclg1AFuk051yK1UYomuO3I8P4SfhX7ftp+BIjZ3p/CW4Enz0N0sxoDMH4S1APYi17Trjkf1oLii+GVLeShEs0qvOKyydRuB7h58GgPOEGh2Ch1npbbTayt2ZarLIUk1dTRinVJAvN1Gul6EV80HCEbzS/5RAJSj8I/SIefoj5TSZz5fM27IlO3MShdFaBmIF1yzKTzivQNU66xCzUH8fZv5ybK7fziri0zWH8dZv5yf7hFWpykmyu7kOLPGWzoiAmr86uDEa5LgVowrjT8L+7tGCteXbJY26K1kmMbMzIJgdLxGFTiv+iW2NcVGwQxM5hUS9dOuCBWh+zfzgKhh6ire6YTmevpG1fzD+wjTmbjui7I63Njas1LS8tilskCz3QavKukIyhhU+bgObAoQPs01FYqc9JE6w2Wz2IMGlurNMcBQs1ucvhbtMLnVoa1x9UaHk5t5Nnkob73uclG8Sy35dHkrqNxeaqKigqu00jzlLye3Qb7tUyXULt1krsAoCrJ+aDWTWOSScHJBr/G0KqPQpOAFScAPWcBHkXWZliE+3yEIqt++3ZRAXx+ED84ypW6KErY3Jkw2PJ4lqRelIklTWlXoASKkDCtcDsI1xm5WRzlWzqpd5UuzzGlpdCtfwUF2qxxBLitTti/zitDuJMuXe+1q5orMpGFy8yy5gAqVNagUG0as5k3ODJ9nky5OkGDJeM0os0q8xmV3IYLiBR1HveqNsq+P4aXXxl1kbJy5KRJYmPMFonqBeUC4WWhOHqUR8ZeyajpaLKQQJlWlXnUATDWaLovVpzigUCk9YjUYrLJl2yz50qU2UmmiZ9mUaUyi/dIVlLLSvOC8Ce0a8I0+UpgV5U0mjMebN5iovA1UAFkBq6kVAN4EYUMdVNUvh1VQhScIezsTk1QQlOjoCGpdqQooby0I2Y9uqE3nPYuYtc+VTBXJX3W66//AFYQ51mXcnqSSSJMsY0GJUAHEqtce3ZFOBU2ivFs2LTlCQA2YjFbs4KwKUIE5roAQlcARiKVqKgGoGSjccqksrNs9SfMmD9Jn61xFdnZGHirLyZXPkEEank/zdk26dNWczgS0DAIQCSTTEkHAU+caHKOZdgRWolsDCS00ElDLF0EgM9CtTTYTs7RCOKUlaCg2rFrBHgMexWQHlkjHIskXb1bKmAFa9QV/wDUYTlW/wATIxP3O3X57a+z2YatmobnJZ/6LKxH+FQY02oBtqPy+WyMNyrH+IkfyT/vb5/kPoNeT9ZonxMRBBANY9sZCgf2cUt2ky7rlaOmIYr5xuDVMl1FWBpXZgCaQquUZaWqUK1/hpVSQQdb4m8S1dWsk+uG/lavMCn+aXtp+Na6mX9/yOop7lEWlqlA7LNLFCKEYvrF1aH+kewRrz8S/L8GRkJzoiT5oAsgrWlMUotaih1GuOHYaxhOUCWBKs12hUNOAKlLoxWqgJ1cDXGgOGIEb3N+aEyVJY1NLLLONAMVwFTdGHvateuMZyoSisuy1JPnjHtpL1nt9hIhk/WdnxMDBBGizDyHKt1rMmazBRKaZ1SASQyrTEHDrn5RlirdIzpW6M7E/N//ABln/nS/94hgz8xrACq83bKuGIIKFFC6i7AFRXCmNccaQvc3j/F2Y/8Aml/7x7Im4OLVknFxe46c5ZBmBUAFXWcv4iMVpjSvq1hvZ2YTJ8tJ89LCjMJllmAPMmXbjLImygblGqG+wWlQduIwowsqisySaE053UMBhTrdRqfqv56oSOc6A221A0P2831/jPt/52ao0ZZady3I63HDl+WxFqa/WWZDU65pW4y0H2gA/JNox10Rq6os81c31tlqWRUJUM167Wl0V1YbaRrLRyeyUmypJtr35t66BI/yCpLdaoXCgbUTTtEVS1ZN0iErnujAw6eSr0avvv8AvCW/5qpDp5KvRq++/wC8cwcxi5EPN/0haPf+gjcRh83/AEhaPf8AoI3EbTQRrN99M9i/WEzymGmU5/sT+2sOazffTPYv1hMcpo/6lP8AYn9tYo/I4leX4M7MnNk2GQ6NNEy/M5zBboHVUAYk1xWv6RHytmg02TOlC0BRNa9igug374wBAB1AnXiYqrZnjk12J6faFqBUIs5RhQdWiYam+L1CkTKGcWSp8l5MzKFpIcqa3JpoUN8XfswACR8x2CnbhVHbjVGCy7k02W0zJBa8ZZpepStQGBpjTXEGLXOu3S7RbZ86W15HYFTQioCgVoaEatsVUY5VbozP6EMTMHM5J0qRbueYMswtcuih5tyKV143fnC7jeZtZzWGVYJVnnTGV5bTGIEua3nMxBBQjG6x9hx1iJ4q1bksdXube0WC12tWWfdkAFghklXa6y3DevqQDRm1fXDIcoWaCSpc22ie7MzqSpC0qxCmhFPUYkLnXkoEHnT5177m0dqMadbX1DTs6v8Alxp84cvWJ7A1nkTCXaajmkqYgIVQpJLk7Vrr1UGyL5uLiy2TTRG5P7XcmTVGLBVnIpW8GMpqvdFK85zbOFI7dRhlZcsz2ixzpaLzl4hSup7pYFiLwVecANQDQBlFScYS+RLeLNaZU8reEtrxXaRQqaeuhNIZE3PvJtyXKR5wQa2VZksi6BQELS9UVXsBGOGMRxTWmmchJVTKDOjMiXZVs5WbMvTpqyiHCm7e29WlaRq8hZkjJ87nkd55Yc1SipzasRemVvY0CgUGOJ/LLZfzrs9o5oKWAlW0TRUTCTJoCXJapreLC6NQAoAIu7Vndk5nYjKNoUEnCloUCt4dUc2QKXqj2L2R2OhSs6tNlhl6z2l8oSzKs7MAUltMaWKJLP3jy5l8G8AxIF04iF9nvm2mT5yS0mM6ul7rAVGNNmuNVOzqsRuFcq2hbkxXYXJzX0DFmlmssYG9T2KvrjLZ75VlWmZJMueZ1yVddyrLVyxY6wvaNQjmVxaZydUWWYGasu2I09psxGkzVu3LuwBwesNdSP0jeWt8otNZTZVaSGLIVm3JhK+bUhsFY69eBIIjB5kZw2azWSdKmz2lPMnKwKpMY3AFvYoKioVl/qEXAzssdQTlOYQCpI5u040Msts2hJo/+QRLG4qKOwaSJmc+ZMmes21M02W6ya3CUIqimlSK1wCjXs9sTM1Mr2a2SJcuXMdHVUvJhfXm7q1AFQJZO0mKIZ12MS5ga3vNJkvLUGXPxZklqKlhTzpTGp3vthfWC1tJdXXGhF5TW64GN1xtEclOMZWv6ccknsNvK2aUm0gqiFZZctSWFDyZpP2jAMQObcYsvaAwBqYrhyWSakdJm4bbi02HD9fkY8sOfdkeWROnPKxIVftzMCCl0zHlihcsoO3q1BrU17+WmTsCMo2jDWplzKHFWqfsq16lMDQ84w7KSfjluyT0MvMgZCsuTZLkMxrUzJhHXN3UqgY4Y0ArXGKXL2W5KLNtboVebKMmQLqXyGW+C7LeZQagjrDUagGK+fnVk4BWNpn2lkCskp0bm+eQC65LoKEnaMAamlcYX+UrfMtE0zZrFmOAJxIWpIWusgVIqcYjPIoqkRlNJUiKBGkzJzaXKEyYjTSlxAwIANSTQVrs/wCYRnI1GYuWbPZWtHPvdE2WEU3HfGprW5iMD2j1RnhWpWVRq9xlNYrXKs8mxS5SzZQlLKmTjN5twALrFEocaYjrRWZ2ZldJJnvamAlSiFW6DShL1JriMaYAatcVvlPknfkVYn7q1fiZ2Oo/+VvZQU81acJucuTvtytqbryJqIvN2nz5hLEkNVBrABoKAAVooA1twapl7cWLhThFzmrkI260cyJglkIXBK3gaFRSlRsPyimEaXMPKsiy2l3nTGlq0lkV1UuQxZDgADsB2RkhWpWURq9xxZTs82YiLJnrLNa1aWXBA9QZSCDQ69mIIjAZ95oMJZtJtKEyJKKyLLuCgYhSoDEIuJwprU9uE2Vnfk4ChynaSMNcqbqFwUrc/wBOPbeftiHlvOqwPYbRJS1POmzEVVLyZisQoUBWYoBrvtjtZo1zcZIvk4tFlmVlazWiyy7MsxkmrKSWy4X/ALMjrywK9Ul8WNNWqJmWs15No5xVSisxZ0QKJiTq059LxC0dfOH4gARjrTtnnvLYMhxGzG6wqDdcfiU0FRthl5Lz9shlsJsxpIU0lqeeZ7uti7SxSmN1RUkBccTEIZFJVIjGaapn0vJXJrTpM323FpGgzbzas2TkmMHZmbB5jCjAYEIoH64az+UUYzwyddAGUrSKC7ikzGoVbx+zPWHN3h63NcGIiLaM6smMAZlqnzxgxkmW5ll1Jda30GANwf0AmuJia8a3VElpXwtcq5fkKenOhAEspIqic495WYEkBnRGIoKlaHWIzWYGaAtMtLXz7K0udW6FBvXLrayRiTXGMjljKk21zjOmmpxugm9cUsXuA6yoLGlY2eZ+cFlk2DmXtZkzecdhS9qIoKkIwpUjX2V2RWpqc9yKkpS3GBbLDz/NM8xpTy6khLhoX6tKsp1aqrSuOwxk7byYrNmzJnTWvO7M1ZQ85je2Edv/AK1QNnVZmr/1hhWtPsjgDzhB+6FCLyD182vaQftc8pdLoytJ6opeazTC5PWFWIuqTW6cFFbuqhi2WiX0m9L+nfNbMF7FaBP6SswhWW7zZWpOrG8ezsi1yxaJgtdmSW5BmCYpN12RSF5wBlDKpFARiK+sUilOe0uvpKykYlSbNPqCdVaNTAMBs1H10jDOGwvPl2i0ZQlu8lXAWVZ3UMHWhUlgzMuNaAgVAgtKVIbJUhXmHTyVejV99/3hLAQ6eSr0avvv+8UYOZVi5EPN/wBIWj3/AKCNxGHzf9IWj3/oI3EbDQRrN99M9i/WE1ylek5/9H9tYctm++mexfrCa5SvSc/+j+2sUfkcSrL8MxBBBGMzhBBBABBBBABBBBABBBBABBBBABBBBABBBBABBBBABBBBABBBBABBBBABBBBABBBBABBBBABBBBABBBBABBBBABBBBABBBBABDp5KvRq++/7wlodPJV6NX33/AHi78fkW4uRDzf8ASFo9/wCgjcRh83/SFo9/6CNxG00EazffTPYv1hNcpXpOf/R/bWHLZvvpnsX6wpuUHJNomZRnukmYy9TFVJB6ijDDGKc8W47FeRWjGQRM0Tae7TvDfhBom092neG/CMdMz0Q4ImaJtPdp3hvwg0Tae7TvDfhCmKIcETNE2nu07w34QaJtPdp3hvwhTFEOCJmibT3ad4b8INE2nu07w34QpiiHBEzRNp7tO8N+EGibT3ad4b8IUxRDgiZom092neG/CDRNp7tO8N+EKYohwRM0Tae7TvDfhBom092neG/CFMUQ4ImaJtPdp3hvwg0Tae7TvDfhCmKIcETNE2nu07w34QaJtPdp3hvwhTFEOCJmibT3ad4b8INE2nu07w34QpiiHBEzRNp7tO8N+EGibT3ad4b8IUxRDgiZom092neG/CDRNp7tO8N+EKYohwRM0Tae7TvDfhBom092neG/CFMUQ4ImaJtPdp3hvwg0Tae7TvDfhCmKIcETNE2nu07w34QaJtPdp3hvwhTFEOCJmibT3ad4b8INE2nu07w34QpiiHBEzRNp7tO8N+EGibT3ad4b8IUxRDgiZom092neG/CDRNp7tO8N+EKYohwRM0Tae7TvDfhBom092neG/CFMUQ4ImaJtPdp3hvwg0Tae7TvDfhCmKIcOnkq9Gr77/vCi0Tae7TvDfhDi5NLK8rJ6q6lWvuaMCDicNcX4Iu7LcSd2V2b/AKQtHv8A0EbiMPm/6QtHv/QRuI1l5XT7bLkTHaYbqkCh2YVjj5W2HvC/PhEvKklWXFQYoDk2Tu1gC08rbB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PeF+fCDytsPeF+fCKvRsndrBo2Tu1gC08rbD3hfnwg8rbD3hfnwir0bJ3awaNk7tYAtPK2w94X58IPK2w94X58Iq9Gyd2sGjZO7WALTytsHeF+fCPDnbYe8L8+EVmjZO7WDRsndrAEHNY85a501QbrvVSRSo1V+UbqkVuSbOijqqBFrAH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298803">
            <a:off x="970938" y="2639047"/>
            <a:ext cx="6171448" cy="2376264"/>
          </a:xfrm>
          <a:prstGeom prst="rect">
            <a:avLst/>
          </a:prstGeom>
        </p:spPr>
      </p:pic>
      <p:pic>
        <p:nvPicPr>
          <p:cNvPr id="6" name="33 lesson 6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1124744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88640"/>
            <a:ext cx="5400600" cy="2308324"/>
          </a:xfrm>
          <a:prstGeom prst="rect">
            <a:avLst/>
          </a:prstGeom>
          <a:noFill/>
        </p:spPr>
        <p:txBody>
          <a:bodyPr wrap="square" rtlCol="1" anchor="b">
            <a:spAutoFit/>
          </a:bodyPr>
          <a:lstStyle/>
          <a:p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Please listen to </a:t>
            </a:r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practice 2</a:t>
            </a:r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fa-IR" sz="3600" dirty="0">
              <a:latin typeface="Curlz MT" pitchFamily="82" charset="0"/>
            </a:endParaRPr>
          </a:p>
        </p:txBody>
      </p:sp>
      <p:pic>
        <p:nvPicPr>
          <p:cNvPr id="3074" name="Picture 2" descr="http://previews.123rf.com/images/thingass/thingass1402/thingass140200025/25793758-The-word-Practice-in-cut-out-magazine-letters-pinned-to-a-cork-notice-board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412776"/>
            <a:ext cx="6161423" cy="4104456"/>
          </a:xfrm>
          <a:prstGeom prst="rect">
            <a:avLst/>
          </a:prstGeom>
          <a:noFill/>
        </p:spPr>
      </p:pic>
      <p:pic>
        <p:nvPicPr>
          <p:cNvPr id="4" name="34 lesson 6-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19672" y="98072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88640"/>
            <a:ext cx="5400600" cy="2308324"/>
          </a:xfrm>
          <a:prstGeom prst="rect">
            <a:avLst/>
          </a:prstGeom>
          <a:noFill/>
        </p:spPr>
        <p:txBody>
          <a:bodyPr wrap="square" rtlCol="1" anchor="b">
            <a:spAutoFit/>
          </a:bodyPr>
          <a:lstStyle/>
          <a:p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Please listen to </a:t>
            </a:r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sound</a:t>
            </a:r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fa-IR" sz="3600" dirty="0">
              <a:latin typeface="Curlz MT" pitchFamily="82" charset="0"/>
            </a:endParaRPr>
          </a:p>
        </p:txBody>
      </p:sp>
      <p:pic>
        <p:nvPicPr>
          <p:cNvPr id="2050" name="Picture 2" descr="https://encrypted-tbn0.gstatic.com/images?q=tbn:ANd9GcSN-ldArqSOtEEp8yMUiA305yy0BfzPXX9HnFn91WvFBTCpvv9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124744"/>
            <a:ext cx="3456384" cy="3175739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Qf-HcK-zlV9X8lZWBMKuDIcz_Hbxif_47ewiEAIzAYaBqgifa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3731072" cy="2783955"/>
          </a:xfrm>
          <a:prstGeom prst="rect">
            <a:avLst/>
          </a:prstGeom>
          <a:noFill/>
        </p:spPr>
      </p:pic>
      <p:pic>
        <p:nvPicPr>
          <p:cNvPr id="5" name="35 lesson 6-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19672" y="119675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188640"/>
            <a:ext cx="5400600" cy="2308324"/>
          </a:xfrm>
          <a:prstGeom prst="rect">
            <a:avLst/>
          </a:prstGeom>
          <a:noFill/>
        </p:spPr>
        <p:txBody>
          <a:bodyPr wrap="square" rtlCol="1" anchor="b">
            <a:spAutoFit/>
          </a:bodyPr>
          <a:lstStyle/>
          <a:p>
            <a:r>
              <a:rPr lang="en-US" sz="3600" dirty="0" smtClean="0">
                <a:latin typeface="Curlz MT" pitchFamily="82" charset="0"/>
                <a:cs typeface="FreesiaUPC" pitchFamily="34" charset="-34"/>
              </a:rPr>
              <a:t>Please listen to conversation</a:t>
            </a: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en-US" sz="3600" dirty="0" smtClean="0">
              <a:latin typeface="Curlz MT" pitchFamily="82" charset="0"/>
              <a:cs typeface="FreesiaUPC" pitchFamily="34" charset="-34"/>
            </a:endParaRPr>
          </a:p>
          <a:p>
            <a:endParaRPr lang="fa-IR" sz="3600" dirty="0">
              <a:latin typeface="Curlz MT" pitchFamily="82" charset="0"/>
            </a:endParaRPr>
          </a:p>
        </p:txBody>
      </p:sp>
      <p:sp>
        <p:nvSpPr>
          <p:cNvPr id="1026" name="AutoShape 2" descr="data:image/jpeg;base64,/9j/4AAQSkZJRgABAQAAAQABAAD/2wCEAAkGBxASEhUQEBIVEBUVFRAQFxUWDxAQFRAXFRUXGBUXFhgYHiggGBolGxUXITEiJSkrLi4yGB8/ODMsNygtLisBCgoKDg0OGhAQGi0lHyYtLS0tLS0tLS0tLS0tKy0tLS0tLS0tKy0tLS0tLS0vLS0tLS0tLS0tLS0tLS0tLS0tLf/AABEIAOsA1wMBEQACEQEDEQH/xAAcAAABBQEBAQAAAAAAAAAAAAAAAwQFBgcCAQj/xABFEAACAQICBggCCAQEBAcAAAABAgADEQQhBQYSMUFRBxMiYXGBkaEysRRCUmJygsHRIySSsjNzouEIU7PCQ2ODk6Pw8f/EABsBAQACAwEBAAAAAAAAAAAAAAABAgMEBQYH/8QAOBEAAgEDAQUFBwMEAQUAAAAAAAECAwQRMQUSIUFRE2FxgbEikaHB0eHwBiMyFDNCUvEVJENysv/aAAwDAQACEQMRAD8A3GAEAIAQAgBACAEAIAnXrog2nYKOZNpSpUhTW9N4ReFOU3iKyQuL1lQZUlL957I9N59pya214LhTjnvfD7+h0KWzZPjN4Iuvp7ENuYJ+FR8zczn1Np3EuePBfXJuwsKMeWfEZvjqx31HP52/ea0rmtLWb97M6oUlpFe44+k1Ptt/W37yva1P9n72W7OH+q9womPrDdVf+tj85eNzWjpN+9lXb0nrFe4eUNYMQu8h/wASj5i02qe1LiOrT8V9MGvPZ9GWix4ErhNZKbZVFNM8/iX9x6ToUdr05cKi3fijSq7NqR4wefgTNKqrDaUhgeINxOrCcZrei8o58ouLxJYZ3LFQgBACAEAIAQAgBACAEAIAQAgBACAEAidL6aWl2Esz+yePf3Tm3u0I0fYhxl8F4/Q3rWylV9qXCPqVXE4l6h2nYse/h4DhPO1as6st6byzt06caaxFYEpjLhACAeQDwmCcHJeCyQmXgsoi+C0lUpNtI1uY3g+I4zLRr1KMt6m8ej8THWtoVViSLnofTKVxb4Xtcrff3rzE9JZ38Lj2dJdPoeeurOdB51XX6knN80wgBACAEAIAQAgBACAEAIAQAgBAIvT2kupTZX423fdHFpz9oXfYQxH+T07u83bK27WWZaL8wU4m+Zz4+M8u3nid/QIAQDyAeFoJwcF4LJCbPBdRE2eCyiJs8F1E4Z5GSyidYfFsjBlJBBvcbx3wpOLUovDWhFSkpxaaNG0HpMV6e19YWDDv4EdxnrLC7VzTy/5Lg/zvPJXls6FTHLkSM3TUCAEAIAQAgBACAEAIAQAgBACAUTSuJ6yqz8L7I8BkP3855C7rdrWlLyXgj0ttS7OkojWaxnPLwTg5LQTg4Z4LJCbPBZRE2eC6iJs8FlE4Z5GS6iJs8gsoiTVILpCbVILJFg1L0iUrBScm7B/N8P8Aq+c3dnVuyuY9JcH8vicva1vv0XLmuP1+Bo89aeSCAEAIAQAgBACAEAIAQAgBAE8Q1lYjgrH2lKjxBvuLQWZJd5nl54laHq8HJeSSkcM8F0hNngsoibPBdRE2eRksoibPBdRE2qSCyiJtUgskJtUgskJs8FkhNnk4LYHehqpFVSOFj6MDCe7KLXVephuY5ptP84Gyz3J4AIAQAgBACAEAIAQAgBACAEA8ZbgjnlIaysEp4eTN8UhRih3qSvobTxMoOEnB8ng9dTanFSXMbs8gyqImzwWURMvIyXURNnkFlETapBdITapBbAk1SCyQmzwWSOC8nBbAmXk4JSOGeWSLJExqjhjUxCD7yjyB2m9lmSjT7SvCC658kaO0qip0JPu+yNgnsjwgnXxCILu6oObMFHqYA0XTeEOQxNEn/PpfvGCMoe06isLqQw5ggj2gk6gBACAEAIAQAgBAEsTiEpqXqOtNRvZmCKPEnKAQNTXvRSm306gT92oKnut5OCMogNPaTwVdhVw2JpVC1gVFRdq43HZOeY+U89tWzkp9tBZT18ev58zubMu447OT00IdnnGyd5ITapILqIm1SCyQk1SCyQmzwWSE2eCyRwzycFsCbPLYLJHDPJSLJCZeWwTg8W5IAzJykvCWWS8JZZftX2w+jsMcdjHFNbbKXzaoTmdhd7MbWAHAHhOvsi2fGvLnwXh18zyG2rzfl2S5a/JFJ1i6VsZiCVwo+h0uB7LVmHe25PBd32jO8kefbKqKz1G26jNUY72dmdj4lrkyxRklhVEFSa0fWemdqm7UzzVip9pIzgteh9f6lMhMUOtTdtqAHXvIGTD0PjKuJdT6mhYLF06yCrScVEYXDA3B/Y90oZReAEAIAQAgGTdI3S+mFZsJo8LWrLdXrN2qVE8VUD43HoO/MADFNJaXxOLqdbi6z4h87F2uFvwRdyDLcAJJA4wksUZOYICSVZZNHV2UWBy5bx/tNW4saNde0uPVa/nibVtf17d+w+HR6fbyJJa4M8veWVS2lx4p6P8AOZ6+xvqd3H2eElqvzVHLPNM6CQmXklsHDPJwWSE2eSkSkcM8tgtgTLS2C2DgtJwTg9pozGyi5+XjyhtRWWG1FZZbtEaEpYei+Pxp2KNNesY2zqDgqjkTYc2JFt83bKwlcNVKixDkuv2PObT2soZp09fT7+hketWtFfSOINer2VF1o0h8NCnfJR94gDaPEjkAB6ZJJYR5Rtt5Y0w7SxQk8O8kgk8PVgqP0xEkgTrVoBI6o62vga1yS1ByBUTfbhtqPtD3GXK1Wsl4vBulCsrqroQysAysDcMCLgjutKGU7gBACAZb04a8Ng6IwOGcrXrqS7qbNRo3sbcmY3APABtxsYB86rBBqei+iiv9Bq4muWWv1Rq0cOoFwQNq1Qn6xAtsi1icydw1XdLfSWnUy9lwyyo6Fwr1yy0htstN62yM2dUsW2RxIUlrclM23JLUwYySGDrS5VktQxVoK4O2xxBuDmJSrTjVg4TXBmSjWnRmqkHhos2FwTVaK4ikCUa4va4Ug2Kkjcb87Txtza1beTUovHVafY9xabSpV4p549BrVoVBvU+WfymupRfM6MZxfMbM0yJGVITLy2CcHNyd2fvJJFUwlRtykePZ+cq6kFzKupBcyc0TqdiK1iVIHM3RfU5nyEz0re4rf24YXV8Ec642tQo8+Pvf54l90HqhQoWLgVGGdrWQHw+se8zsW2yqdN79R70vgvI83d7Xq1uEeC+P28jMv+IXWEl6OjkNlAGJq24k3Wkp8LM1u9eU6pyGZDSaWIH1B4IJCjUklR9SrSSMDlcRBGDh8RAwNK1aCxr3Qrp41aFTBubtQIZP8p75d+ywbyZZRl4mkyCwQAgHx9rvps43H4jEltoPUYJyFNOzTA/KAfEmCC3dCmqwxOJbGVV2qWHK7AIuHrHNf6R2vErNS6qbq3VzMtKOXk+gUWaUUZmzJNb9R8XgcWNKaLQ1VWp17UlF3pMb7YVRm1NgWFlzG0crbuhTqqUdyZrSjh5R7pTVajpGkdIaKGxUP+Pg2sjJU3sADbYfuNlbeLXztCo4Pdn7yrjniihVXemxp1Fam6mzKylWU8iDmJsppmPBw+Kk5GDSOg3TR66vg2OToMQg5MhCPbxDJ/RKsvE0bWnDUFoPUNNA2QDbIBuSOI7rmcjalGjGhKbis8uHHidXZtWrKvGCk8dDMdE6LqYutsoMmYkngBff4Th0qcpyVOGvp3s9fc3MLalvSehpCal4bK5c5DigH9s7C2JQ5yl719Dyj2zX5JfH6jilqphBvVm8ajD5WmaOyLVapvzZiltW5fNLyXzJHDaMoU/gpIp57Iv6nOblO1o0/wCEUvI1Kl1Wqfyk2O5nMAQD5N6TMf12lsa54Vmo+VECkP7IIK8jSSB1SqSQPKVWCo5StJyBYV4yQctXjIEKlaCS39DWkNjStNL5VqVelbnZetH/AEjIZZH0RKlggEXpnG7HZBtldj3cpzr24lFqEfM2rekmt5lK07qxg9IUGpGklOoFPV1Aiq1NvqkEb1va67pqUa8oSzkzVKakh70c6F+h6PoUWGy5XragO8PU7TA94uF/LMtWe/UbMUY4jgttOTEpIcJMsTGz3qxe9hc5XsLnzmRrgVITWPVnB41bYmkHIyVxdKifhdc7d27ulI1JQ0ZbdT1Mv090RVlu2CxC1BwSsNhh+dQQf6RM0bxf5L3Edj0GvRrq3pHCaWoNXwzohFdGcFKiWNJiLshIFyBvtM8a0J8Isq6co6o2LT2iqmJK09oJSHab6zOd27dYDv47po31pUuXGOcRXHvbN+yuoWycsZk9OiQ80Xoylh12aa25sc2bxP6TYtrWnbx3YLxfNmvcXVSvLem/Lkh7Nk1wgBACAcVqoVSzGwAuTKzmoRcpaImMXJ4R8v8ASPqlXo4ivjUBq0KtWrWLAWaj1jlrOvLP4hlztNS2vqdZ40fqZqtvKCyUpWm8a4sjwQLpVkgXWtBGDsV4GDw1oGBJ6sElr6IUL6Xw1vq/SXPcPo9Rfmw9ZDJR9OSCQgEJp7Dkm/AgC/IgzkbQptTU+RvW0k4uIwwVDZz47ppRM0iQpmZ0YZDmm0yxZiaHCtMqZjaOi0s5EYEnaY2y6Q2qGYpMyJHWAW735A/tM1pHNTPQVniJJzqGoEAIAQAgBAI/TyE0Htw2SfAEE/v5TS2hFu3lju9TPbNKoslTVQQQQCDcEEXBB3giedizqsxzpK1KGEP0rDD+A7WZRc9Qx3fkPDkcuU79lddotyWvqcy4o7vtLQoytOiap2GgHYqQQddZJAGpIBwXgGs/8PGiC+JxGNI7NKmKCm2ReoQzW7wqD+uQSjeoJCAeMoIsRccjnIaTWGSm1xREaRw+w1wLKeW4Gci7o9nPMVwZu0Z70cPURRpgTLtDhHmRMxNCqvLqRRo96yTvEbpwzyrkWSEHaY2zIkSGApWW53nPy4Tp2lPdhl6s1q0svA6m0YggBACAEAIB4RwMNZBAYzQJBLUiLb9k7x3A8fOcWvsxpuVJ8On0N+ndrGJ+8r2kaCVqbUai7SMGRlPEHI+BnL7Rxaa4NG3uprDPnPT2i2wuIqYdsyjEA/aU5o3mpE9TQqqrTU1zOPUhuScRiGmUodB5IDbgBtwBbA4WrXqJRooalSowREG9idw/34SAfWeourKaOwdPCrYsLvVcC3WVW+NvDcB3KIJLBACAEA4rUgwKncZSpTjOO7ItGTi8oha9BqZsd3A8/wDecWrRlSeHp1N6E1NcDxXlUyWhQPLZK7p7txkjdOGeQ2SkOsHhCe027gOf+027e2cnvT0MVSrjgiSnTNUIAQAgBACAEAIAQCG0xofb/iU8m4jcG7+4zl3th2nt09ea6/c26Fzu+zLQw3pc1bxD1kxFGi9SyGnVCqWZSrXUlRnuY524TFs6vGmpUqjw88+Be6puTU48TNFwdUt1Ypvt/Z2G2h4i2U6zqQUd5tYNHDJ3B6m4lheoUojkSWb0XL3nPqbVox4RTfp8SygyQGptEDtVnY9yoo9Df5zW/wCq1G+EF+e4t2aInH6tMp/hOKlyBZitMi/3idnzNpuUL9T4TWPQhw6G+dFnRxS0cn0isVrYp1+IZpRUjNaZ4k8W48LDf0ChocAIAQAgETrJp+jgqXW1Tcm4RAe1UbkOQ5nhMVatGlHLN6wsKt7V3Iac3yS/NFzMT05rLisTWFd6jIVJ2FRiq0hyX9Sd84tWtKrLLPodrs23t6PZRjlPVvV+Py6Epo3pEr0wFr01rDIbQPVt4nKx9BKpHMuthUnxpPHdqvr6k5R6RsGfiSsn5EPyaThnNlsO4WjT8/sSeses4wlOnU6l6gqi69oKAbA2Y52Njy4GZalCUEm+Zp2Fj/V1JwUkt3X6or2heksivfE0V6k2F02i9H72fx9+Q7uRtQnCEsyWTqXX6fzS/ak97v0fd3fmTW8LiEqItSmwdGAZWBuGB4idhNNZR46cJQk4yWGhWSUCAEAIAQAgBACAEAIBXNcdLUKCANT66qwOwgOyfxM31V+fC+duffzt4x/dWXy6/Uy0pTT9lmaVuuqnarPfkq5KvheeZlVX+KM8m5PMmerhlHD9ZidRsjCPerkbxIjWoA5MA3iAZeM2tGQXPo60vsfyTHs5mlcns2zKC/DiBwz7p3tmXspvsqj8PoYqkeaL/O2YQgBAGuk8fTw9J69U7KINon5AcyTYAczKzmoRcmZrehOvUjSprLZgmsWnauMrNWqZcES9xTTgo/U8TOBWqyqyyz6dY2VOzoqlDzfV9foQ7tKJG2xB5kRilxYWygYwsm46xaFGJwb0ALuqq9P8dMZAeIuv5p2q1Pfp7p822beu3vFVejeH4P6a+RiezOHk+m4Ln0da2HCVBQrN/L1DxOVBz9YclPH1533LW43Huy0OBtvZKuYdrTXtr4rp49PcbZOseACAEAIAQAgBACAEAY6Y0mmHpmo/gq8XbgBMFzcRoU3OX/JMY5eDLcXiHrO1WodpmNzyHIDkBPGV68qs3OT4s2ksLB4tOa7kSddXI3gctTkqQEnSXTAmjsjK6GzKQwPIg3EzU6jhJSWqIaybFgMUKtNKq7nVW8Ljd5T21KoqkFNczVawxxLkBAKxrfowYyi1FmK57SEGwDC+ztD6w7jObcTc+HI62zbp2lZVEs8n4c8dDCKl1JVhYgkEciMiJz8H0ZTTWVoNMbiNlct5yHiZlpQ3nx0NW8uOyp+zq+C8RVBKtmxFHbrkRzy9cv1kQ4ySK3Et2jJ9zPo2iLMRyJE9AfJeZjOvGivo+NqoBZWPXJ+GpnYdwbaHlOFdQ3KrR9O2Ndf1FnCT1XsvxX2wyvOs10zpm0dF2nziMN1Lm9ShsoSd7Uz/AIZ8civ5RznatKu/DD1R8/8A1BY/09x2kV7M+Pg+f18y5zbOAeEyG8DAxfFttC1gLj/6Zpu4lvcNDYVNYPaulKanie8D95aV5Ti8FVQkx3Rqq4DKbgzZhOM470dDFKLi8M7liAgHFWoFUsxsACxJ3ADeZEpKKbegMt05pdsVVL7kF1ReQvv8TbP/AGnjr+7depnktPzvNqEd1Damk5zZYXSnMbZJ31crvA5anLJgQqJLpkDaosypg0HUDE7WG2D/AOG7L5GzD3Y+k9ZsmpvW+Ojx8zXqLiSlbHEmy5AZX5zLUuW3iOhkjS4ZZ4MSecqq0lzJ3ENq1SYJyMkUYFp4/wA1iP8AOr/3tMGD6HaS/Yp/+q9Cv132qqjgCB+pmxFbtNs51efa3UY8k19yWWarO7EWprdkX7VSkvqwlqP9xGrtB4t5H0Snxt+JvnO8fKykdL2B7OHxA5vQPmNtf7X9ZzNow4KR7D9K1+NSj4SXo/VGZOJzEexJPVDWFsDXNYL1gKOjJtbO1fNc7G1mA4c5tUavZS3jnbSsI3tHsm8PKaeuPxErpjpIx9a4psuGXlTHat3u2d/C0yTu6ktOBp236fs6PGS3336e5fPJJdFOm3OIq4aq5br1LgsxYmog5nfdQf6BL2s224N6+pq/qKzj2Ea0FjceOHR/R+pfqrzFOR5ZIY13mtNmWKJnV5T1ZJ3FiR6AH3nU2emqbb6mpdNb5KTfNYIBS+kvS5p0lw6HtVcz+EHL1P8AbOVtStiKpLnxfgvqZaa45Kdh0sAOQAnlJvLyZx7SWYZMk4+k/wAdaQ+wzHxuLewPrJ7P9pz7wSGxNfJJwyyUwNqqzKmQNKgmaJBaujmr2qycxTb0LA/MT0WxJcZx8DDV5EpUujFTwJH7S0swk4vkba9pJnvXRvkbom9WUlMskYXrE46+q3A1Kx8e20tT48D3sXuUYN/6r0K/gxeoD4n2M2qnCBy7Rb1dN97JhJps9DEc4Oqq1qDObKtaizHkoYEn0l6HCeWae0U5UHGOrT9D6Hp/ETkQTtAg3BBzBB8DO6fLcNPDIbpLoBtHVGNro1GoL89sKfOzEec1b2OaLO7+nqjjfQS5pr4N/IxRjOGj6KMqlSxI7xM6XBGvKeG0c9ZGBvk1qXiymOw7D/m018mYKfZjMlL2Zxfeal+lVtasH/q/gs/I3HF4GqXYqtwSSDtKN/nMta2qubcVwPn0KsFFZZ5Q0IxN6jADkuZPnwk09nybzN+4SuUv4omqaBQFAsBkBOpGKisLQ1G23lnUkgIBj2t+L67HvxCN1Y7tjI+4J855a/q79Wb8vdw9TZgsI8pTjyLjylMMiSGpVf52/wB4p/pK/Obso/8Aa48/iRzLRecosJPLIDarMqIGdWZokE90fvbEsOdJvZknc2K/3mu75oxVdC5aXwO2pdQdtQTYW7dvq58eU7V1bdqt6OvqTQq7rw9PQqGH01Qf4aqXGRVmCMpG8MrWIPcROM1JcGjqStqkdYv5e8htZNbaVJClFxVqkEDZIZad/rMRllykxi3qb1ls2pWmnJYiZPpCvc2GfObdKOOLO7e1k/YiIYIdq/cZep/E17NfuZ7iSRprNHajI7YAixkLgy0kpLDNP6LdZ9pRgK7dtP8AAYn4039X4jh3ZcBOna101uvyPE7e2W4SdeC4f5fXz59510r6yqVGApNchg9Yg5C3w0/G+Z5WHfMd7VTW4vM2v01s+UX/AFU1yxH5v5LzMzNSc3dPX5JPROpmPxgFWhSvTbIVGdFXLI7zc5g8Jt0qM5RWEcW92jb0KjjOeH04t/AuOiOiBsji8QB92kpP+prW9DNmNnJ/yZx636ipx4UoN98uC9yz6ovWhdTMBhbGlQDMLEO/8RgRxF8lPgBNiFvThxxx7zi3O17u4TjKWF0XBffzyWCZzmhACAEADAMMZtqsznizt63ni60s5Ztof0zNOSJHVJphkiSCvavtcqt/9U39aWO75EFp25ysFjhnlkiBvUaZEgNahmWKIJrUNv5v/wBOp81na2P/AH/JmOroaTPTmuVjWPUTA4xjUqI1Ood9SmwRm/ECCpPeReYalCE+LOlabVuLZbsXldH+ZMq6T9VKWjuo+jtUZagq7RcqTddm1tlQBk01KtCMGsHoLDala6jLewsY078+PQoFpQ2cC+HFpjk8m3QW6sjlWmNo3IyFVaUaMykKK5BBBIIIIINiCNxBhZRaSUlhjdsQSSSbkkkkm5MvumuqqXBHhrQokOsb30TG+jKX4q3/AFGnUtf7aPC7cebyT7l6FwmwcgIAQAgBACABgGIVaey7A8GZfQkTxNVYm495toVptMDRI5R5iaBFYxe2T33/AFm3TfsoE8Ks0N0k5apJUQIu8ukQNqjTIkCe6P8APF+FKofdR+s7OyF++/D6GKroaXPSmAIBnXTjgtvApVAuaVZSe5XUg++zNe5XspnY2NPFWUeq9PtkwlTNI9LFiytKtGeMhRWlWjPGQorSuDKpHRq2+Q7zIUclpVlBZYxZiDaZ0snLc5ReGcmpGCHUZ9KdGmFNPRmGU7yhqf8AuMzj2YToUFiCPJbUnv3U+7C9ySLPMpzwgBACAEAIAQDIdZMPsYnELyqM3k9nHs08hfQ3LmS78+82ocYojEeajRIulSUaJEsSLm/dLQeEB1TqZDwExOPEAakboE3eXSAg7y6RBZujUXxLnlSb3df2nZ2RH91vu+Zjq6GlT0JgCAJYrDU6qmnVRaiNkVZQynxBykNJ8GWhOUJb0Xh9xifTBqzhcI1CphqQpCr1wcBmtddi1gTl8R3TSuIKOGj0+yLqpX3o1HnGPHn0M76vx+c1snc7NI82gOPsYwyu/GOrPRXX7Qjcl0J/qKa1kjzCvttt/VXJf1MtUW5Hd5vUxW1R3FV1f8Y8I/NnVamL77eXDhKxbwZalOLlxeCe1D0XTxGPw9Fl21Zyzg53VFZyD3HZt5zJRjvzwzS2hVVvbuVP+WmT6Up0woCqAoACgAWCgZAAcBOmeJbbeWdQQEAIAQAgBACAUnXDV2vVqtWopthkUEAgMGW4vY7xbZ3cpw9p2NWrUVSms9epmpzSWGVldUsde3VrbdfrqNv7r+00ns+tnRe9GTeQ/wANqwq54jEKPuUv4rHu2tyn1kf0lKH9yovCPF/RFlCctF7xvrClBQiUaewBtEszFnfd8R3eQmC4nTaUaccLrzfiWlTcNWQoeauCp4aknAOGqSUiBB6kyJEl/wCjPRtVOtrVEKK6oqFhYtmSSAc7bs53tl0ZwUpSWM6GCq0y9zrmIIAQDPOmakDQoORe1Vl/qQn/ALZoX69hM9R+l5LtqkX/AKr4P7mSVKFM8LeGU5anJcz2EqUGR+Iwa8CfabEKsjRq2kHo2M20ffcfaZ1XxyOfPZrnpIcrTCLYTE5b0sm9CkqNPdQrRpK+ZvylZSceCMlOnGp7TNE6HMGDjWcLlToOb/edlA9tqZ7LLm2zkfqOUYW0YR5y9EbROoeKCAEAIAQAgBACAEApmv8AihhzTq7G1tllbOxy2dk+5nC2rSipxklxec+WDbt67isPQqb60KR2KZv94gD2nLawbLuVyRFYjGGo205ufYdwmNpmvKbk8sSNQSMFcjTSONNOmXGdrb+8zNRpb81EZGWC0q1RdogDMjK/dM9W3UHhEbxbujaj12NUtmKaPVsRle2yPdr+U2tn0k62ehWb4GxzvmAIAQAgFF6Y6ROADD6lam3kVdf+4TUvFmC8Tv8A6cnu3Ul1i/VP5GJGtOZuHtO0Ob85JGupyzyUiHIb4hsj5fOZIriateWIP85neDfs+crUXEvaz9g1/oPodnFVeZo0x+UOT/cPSbllHCbPO/qWpmVOPi/Q1Gbx5cIAQAgBACAEAIAQCkdLSfyav9movv8A/k5e01/Dxfo/oZKfMySnXnKcDKLDESm4BSmzNuF/lKtJagY6xnZw5HG6/wBwmxZLNZES0IvRVS1MeLH3m1cR9siOhrfQvh7/AEisR/y6YPjtFvks2dnx4yfgVqGnzpmIIAQAgFR6V6d9F1z9nqm/+RR+swXK/b93qdXYst27j4S/+WfPdNuM5zR7OnLPFnZeVwZN84Z5OCjmIYhuyfKZILiatxL9t+R7hn7PrImuJNtLFNG7dCVK2Bd/tV39AiD53m5arEH4nm9vz3riK6R+bNCm0cMIAQAgBACAEAIAQCo9KaX0dUP2Sjek5+0Y5hF9JL0a+ZenqYQlac9xMxMYHB3G1Uy5LxPjympUq44RA9qVQBYZDlMCi3qSQGstS9L8yj5n9J0bGP7nkVloRWDeyDz+Zm1VWZshaG9dDlDZwG3xeq7eQCgfrNuyjiLfeY6mpepuFAgBACAQWvOEargMTTRS7Gk1lALFiLEAAbzlMdZZgzd2fNQuYOTws+vA+a6lBlJUixBKkHIgjIgg7jOXnqe5UHjMeK7hM35SeBV73Q5N+R9JPAo97oc1KbEHLlJUkmUqUqkoNJdAo0msBaJSTYpUqkY8Vg37ofqIuASmXUVOsqsU2htDOw7O/hN63TUDyu15qVy8NPgtC9zOcsIAQAgBACAEAIAQCtdI1Pa0diR9y/uJqXy/a84+qLw1ME0TQH+I35R+s5FxN/xRlJZsRNRQJG9SvMigCH07UvTH41/tabtosT8vmistBlh/hHhM1T+TC0Po/ozpbOjcP3qzertN20WKS8/UxT1LRNkqEAIB4TAPNsQRk+XekTBVMPpLFbSvTWpXqVUZldFq9YdslScmzY7ocYvVGSnWqU3mnJrwbRE0K7Hjf0mP+npvkbkdr3sf/I/NJ/If4bZv2gSO4gH3BhW1LoTLbV61/P4L6E9hcPg2Fipv942I8CMpkVKC0SNKpfXU37VSXvYx0ho7qP4tKowXIHtEFb7s+Il1FLQwurKf8m34jjCaVq7mIcfeAkmNo0TULWms1dcMSaisrtZmLGkFF9oHfs3stt3aFrcYaLRbNH+ld3vK4MmTpcSvhGBkVUg7s5BJ7ACAebQgHm2IGSE1l1kTCBRs7bvtFVvsiy2uSfMZcfeSkVlLBR9Na2YivRqUW6sK6lSFpsD6ljMN1DNGWOhEJ+0smfHDuosBcDLIzz2/FvibmBB2bkfQyySGBJmY7gT5GXSQG2kMNVamAEYnbBsBfLZP7zNQqQjPi1oRJPBzQwFXZA2CMhvsPnE60N58Qkz6Q1GS2Aww/wDKU+uf6zq26/aiYZak7MxUIAQDhkgjByVMkCOJw6VFKVUWop3q6h1PiDkYIKdp3ov0XiB/DpfQ3GQfD7NL+pLFW9L98ElKx3RJj6eeHxNDEDlUSph29V2hJyRhDGnqJpkG30akfvfTEt8rxkrulz1W1A2LvpHqsQSCooBNuil97MXHbblkALnebEM5JSwP6/RvohjcYbY7qdfEUl9EcCCSZ0NoPCYQFcNRWltW2iLl3tu2na7N5mCB+WgAFJ3AnygDvB0WFycu6QyyQ6MgkSIMkg8ggIBWde9W2xtEdSwSvSLNTLfBUBHapud4BsDcbiBvFwSYayYlpOq+HfqsVTqYSp9moCFbvRx2XHeDLZKbrGZxfFXv4PeUnSpz/kkyYtrQSfSNUfW9Qs1pWFB/4/FmRVZdRrV0zW3BwPBVlVYUFy+LLdpI90TRx2MrCjh9us9mfZWotMBRYEkkgWBI9ZmjbUY6RXuKuT6kjW1D01UupwlTiO1XoWHfm+YmSMIx0WCMn0NgaApIlKnupolNbckUKPYS5UmaV7Da3ypc7gBACAEAIB5YQDzYHKAedWvKBgOpXlGSMHnUryEDB71S8h6QMHoQch6QSdQAgBACAeWgHhUQDhkEkga4vC06i7FRFqKd6uodT5HKCCt4zo90Q+ZwNEfgU0v7CIBHJ0Y6GBv9E9cRiiPQ1LQMj9+jzRB2QcDSFr7gy38SD2vO8kErobVHR+FY1MNhqdFypQsoIJUkEi9911HpIJJsYdOX6yBgUVQNwtBJ7A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908720"/>
            <a:ext cx="2952328" cy="3226963"/>
          </a:xfrm>
          <a:prstGeom prst="rect">
            <a:avLst/>
          </a:prstGeom>
        </p:spPr>
      </p:pic>
      <p:pic>
        <p:nvPicPr>
          <p:cNvPr id="1028" name="Picture 4" descr="http://www.businessesgrow.com/wp-content/uploads/2011/07/convers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284984"/>
            <a:ext cx="4320480" cy="3338552"/>
          </a:xfrm>
          <a:prstGeom prst="rect">
            <a:avLst/>
          </a:prstGeom>
          <a:noFill/>
        </p:spPr>
      </p:pic>
      <p:pic>
        <p:nvPicPr>
          <p:cNvPr id="7" name="36 lesson 6-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547664" y="980728"/>
            <a:ext cx="504056" cy="4320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95736" y="980728"/>
            <a:ext cx="64807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1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2</a:t>
            </a:r>
            <a:endParaRPr lang="fa-IR" dirty="0"/>
          </a:p>
        </p:txBody>
      </p:sp>
      <p:pic>
        <p:nvPicPr>
          <p:cNvPr id="9" name="36 lesson 6- 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1547664" y="1484784"/>
            <a:ext cx="504056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0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16632"/>
            <a:ext cx="244827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 smtClean="0">
                <a:latin typeface="Corbel" pitchFamily="34" charset="0"/>
              </a:rPr>
              <a:t>dictionary</a:t>
            </a:r>
            <a:endParaRPr lang="fa-IR" sz="4000" b="1" dirty="0">
              <a:latin typeface="Corbe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2232248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a-IR" sz="2800" dirty="0" smtClean="0"/>
              <a:t>:</a:t>
            </a:r>
            <a:r>
              <a:rPr lang="en-US" sz="2800" dirty="0" smtClean="0"/>
              <a:t>Bed room 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Living room : </a:t>
            </a:r>
          </a:p>
          <a:p>
            <a:pPr algn="l"/>
            <a:r>
              <a:rPr lang="en-US" sz="2800" dirty="0" smtClean="0"/>
              <a:t> </a:t>
            </a:r>
            <a:endParaRPr lang="fa-IR" sz="2800" dirty="0"/>
          </a:p>
        </p:txBody>
      </p:sp>
      <p:sp>
        <p:nvSpPr>
          <p:cNvPr id="13314" name="AutoShape 2" descr="data:image/jpeg;base64,/9j/4AAQSkZJRgABAQAAAQABAAD/2wCEAAkGBxAQEBUSEhIVFRUXFxUVEhUVFhUVFhUVFRgWFhUVFRUYHSggGBolGxUVITEhJSkrLi4uFx8zODMtNygtLisBCgoKDg0OGxAQGy0lICUwLy0tLS0tLS0tLS0tKy0vLS0tLS0tLystLS0tLSstLSstLS0tLS0tLS0tLS0tKystLf/AABEIAMMBAwMBIgACEQEDEQH/xAAbAAABBQEBAAAAAAAAAAAAAAADAAECBAUGB//EAEkQAAIBAgMEBgUJBQYEBwAAAAECAAMRBBIhBTFBUQYiYXGRsRMygaHBFCNCUnJzstHwJDNigpIHQ1PC0uFjouLxFRYlNGSDs//EABoBAAIDAQEAAAAAAAAAAAAAAAEDAAIEBQb/xAAyEQACAgEDAgMGBAcBAAAAAAAAAQIRAxIhMQQTQVHwBSIyYYGxFHHR4SNSYpGhwfEz/9oADAMBAAIRAxEAPwDUorqPvKf4lnT30tOcojrD7xPMTorTm4pUjVmV0JBGJ1jxo9SQihERrST6xNuhIRjSVo1pCDRR4oSDRR4pCDRR4oQEbRWkrRWkIRtGtJ2itIQhaNaEtFaEAPLFlhLRWkIDyx8snlj5ZCA7R7QmWPlkICCyQWECyYSSiAgskFhQsfLJQAWWK0JaMRIEHaKSilQ0c5hx1h94nnOhmBhfWX7xfjN+ZcfBoy8jRrSUUYKI2jSUUO6IMd1ouEVopZSJQ3C8Vo5ibhLJoFDRSVtbRhCAa0Vo8eQg1orSVo9oQEbRWk7RZYSELRWhMsWWEAPLHywgWSCyABZY4WFCx8sJAYWLLCWjXgIMFkwsiGiLyWGidoxgzUkGqwOQaCMYJng2qSBMW5FlEnnigbx5XUW0mRhR11+8/wBX5TfmDhB10+8Pk83onHwMzciiiijRQo0eKQg0Vo8UJBrRWko9pKIQtFbS0naNaTdEG4xCPaKW1AoaODEIpayEhJiBvHDyagUHAkssCK0kK4ltSBQTLFaDNcSDV5NSJQYtIl5VevANXg1B0lxqsEasqGseUbM0q5MNFs1ZE1O2VC68WHjEMQnae4fnKOa8WWUS1nivKpxR4L4mU8VtCqNwA/72494lHkiWUGa4EHWxFNBd3VRzYgec846TY/FekVTXcA30UlRuOvV8Zz1XD3Ykm7GzXOpNg7bzruEXLMka8PRuauz1VukmBB/9zS/rEU8tTDDlzHgbRSnfQz8H8z1TCb0+9P4Xm3MjCL6n3reTTXjYcevIxZORR40eMFCjR4oSDR4o8hBm3SouKbjrqR4S226Zo4/aMi5I+C4uLXjpDq4PGZCVD3w6aiWoFM0rRWlPCOc9r6WvL0BCFoxWEtFaCiwBoJjLLCCdJVtosqK5JiBlPamYI2UkGx1E8ixNfE1D85Xqtpexdrb+V7RfcS5NGLp3k4PZHxdMGxqKDyzC/hINjKf1r91/1xnk+wMIErL2lvHLPTcJRAB0428CZO63wDLgWN0yycSOCn22H5wbV34ADxMMVgyIbl5iaQEtUP0vCw8pH0V95J79YYxXldN8hsilIQ6UxIBoRWhUAaggSVMTT0/XMS2HEjVpEj9cxBKNBUjh+lFEekB/4dS3f1becxRRvV7ApPtYMvxnS9LKJFRB9ZalvY1G/nMMjVjyU/irf6ZkybM63Tv3F64/4FwNJWpg87+ZigsDiMtMDv8AMx5nlCVs1Rnsj0PBjq0/vH/C01ZmYX1af3j/AIWmkDOtHj+32R56fPrzJR7RCTAlylELRWhvRnlBkQgI2jxR4SDMNJmMuh72mraVWwh4EbyfGRcg8Djko1aTElWK8xoBw9UG48pZwu2sgAdXQWupcGx13a/nOmOGbl74N8Jfel+8Aw+IbFs43e/8AOnbNK0p4KllY6W6oA05GXZACj2iAkgIAgmEgVhXEiZVhRkbWHUbuPlPJ1p6juX4z1jbxtRqfZbyM8wyCyez3AzDmdM6/QbKTLewaGatTAGtz+AD4z0vD4Bgl7Theh4/baY7T+GnPYcKgyjTiI3pI6+TN7RlWSl5HH1SRpIijVb1UY9yn4Cd1VZU4b9wAGpki06Cwo5utnA18JWQZmRlXmQR3b4NcM5AbQAgEEsNxFxump0o2wGvRRhYHrc2Itu7BcQexqWamgbPbItgoDG2VfDeYp/0hdrkFR2W5sTUpgHtY+601sN0ZYgE1lt2Uz5lpqbIoUwLLTcW/wAQc+AMPia9UOEp09PpOwOUDkLW1mqMVp3Ftsop0eRdS7G3Kw+EatQUW05zaqeqe4+Uxqx6q+3yEplgkti0WcV08pDPh7D6FfzpflOHJ0qf/aP6XrD4zvum9i+H+zUv4055/TbUfxNiv/0P5zj5vjfrw/Y7fSP+H/f7/uZVXFZTbsHkIpU20uSuy8sv4VMU0KEaHKWx7Thx1af3jfhaXxeVMGvVp/eN+Fpqogl0vX0OPLkArSyg7RDUwIdXlipnUcYpqtS+koDG+gs26zbjx8DyhMQLai3bYgyjhce7bSxFElciUMOwFutdmq7zy3+M1KgXlLXS3I15GPVx5ViPRubcQL3iXai/Uf8ApluvWpqbG/gT5QXyqn2/0t+UVf8AUXrb4QY2mnHMP5TJjaVL63uMl8pTt8D+UY4mn+gfyltT/mXr6g0r+V+voSXH0jucSYxSfWHjBGrS5f8AKfykT6LkP6f9odT80V0ryZaFdfrDxEl6Qc5Ty0eQ8Ixp0ez3iTU/kTSvmXw0IJSw9Ndye2XaVBgN4hUmDSRcWgnaR+VFvSKN6sUBO4NkVh3+sJzFDa+MYNSKKtYBmGbRXAY7ha9hoBfeDwglKkNx4XPxS/NmvtTDtWVqa2u4KgncLjeeycbt3ovVwlJahZXXMFOW91vexNxu4Tr9sYuph6T1EClgpIvcjnuBBtOW2r0nxTo1FhRyPTObqtcdUnQ5tCCNPZM0+2373Jr6fupPRx4lPomf29O9vwUp7Hhdw7x5zxjomCMcn2m/DTE9mwm/2/Ex3Q8CfaX/AKFtzM/bWINPD1HX1rZV7Cxy39l7y/UmJ0sH7Ixvuemfed86GR1FmDGrkkcdak1KpUW7WYIrnXQWJF/d7LTawNV6eHom9gUSwBIPqjWYFXDqiNkcjWxS+jAMSp1G8A7xLNLaCpg3YVErFAgyA60zlSyMd4te9t8zY43DZl8vx+Z1GC2o6t13uvdfTulXF/2mbMpsVL1MwNivonBB5agThtudKKtF1p06YuQL5yd5W4AAbSwtqd853ZuOq1MXUqMFquaTnISACuencXN9w3RuPXGO5XSrPacD0xw9e4RKw0+kqro3qn1tQYeoeoO4/CeddHNuirWWk1OmlgMgQ8CRpb3+wz0KoeoO4/CSUm1uVS3ON6Zv16fYje9k/KcFQ1Skfv8A/ma87bpweuv2F82PwnFYP91Q+049zflOVm+J+vBnb6Rfw0/n+hV29QBxD/y/hWKaOPpK1RiRy8hFNEYukJ7iWx6ZhB1af3j/AIWmkpmfh/UT7x/JpdDSye3ryMcuSwGj55XzyntfaPyehUrWzejRny3tfKL2vwlk7dIFGPsuv/63jB/8fDe6/wDqnUO88d/83V6OOqY04ey1kVBTcldEsAQ9tdVPDjOy6HdLTj/S56a08mS1mLXDZuYH1YzNhyRjqa2JFpm1jatn9h+EFhcSDUCtuNx7eG6Ax7g1B3H/ACyq1XKwbkQfAzma9Mr+ZtULidIcIp3H4wfyJuYh6TXEKpnTWOEt6MDnJFM4JuYkvkh5+6XRJoI1YIFHkkZvor8ZNMMeyK1iV5S1RWV7UWw9xjYbDst936vJivCq0xsW7pVKkXQkMu/+m/YZXLFY42Wg3N0C2HWDVMZZgbYojutQw4I8Q3vmf0p2eep6FxTNSoocgkN1mC5lO4etrpynMYnpDhsDiq6jE11L1fSVaaUqLDOwB0dxe1rfoQm1f7TMLYWoVmIswuaa8iLkE8QImSco+6MeObTR0e3KQo4NqaklVp5VvbQBbAaATiK+HrVGDIjMvo7Ejdc0259pE6LaW1TidnrWK5fSUy2W97X4X4zlcNj3UAo5Bypex09XiNx1BHsmPIqlZ1/Z+LXFw9eBsdGqLpi0ZxlGY3JI4he3snrKV7IXUjsN9NSbazw7aFdmVGsbnNfKNNLWNhu3mbXR6qiU9PSuzizpcqgvvUoSM3fr2R3TTcNh3tD2fFxWTU78qs7nb/SxsPQFQWZt+UX3AgNmGpAF9+ks7X2sK2AzUqg9IxRrI3Wt9Ky77D4TzbpMcQWVqIF0yoKfWJVfrC1ipsbaam++dF0YweHcIDVqVKmZSxVKos41PWdMq2P8V+Uess3adUcBRj3dNNV41sPVql1ANSqTrmDAmmRfQhr7wLbxx3zMx7OmHc08dVzZVtSCVkyZVvlRsuVjcAXuAZ2O08P8nwy0GpjO2d86nMtg6ixJAINinvh9n7QwyU6fzNTMES/7PXIJCtchxTsb5zqCb6TRGCrehcpNydHD4epiXr52q1FoZQC7GqyZrblFJb5u/TjeKqoWsSu0cQ1BkbKQtVmRgQRYmnZhpy3Hfz9B2djcNUvRShUUgFsvomTcgTe6qL2I48ZoV8LRKsGpNYiobFBUsSFFxlvrpp3mWWKL4oq8sk97PONgZvTDNtCo+vUVqVZBU+1mSw0vpfh497VPV/lPksHjcPgka+ULULXUFHUncNLjdcE33RVn3/ZPksEoqK2ompy8ziOmr/Od1OkfE1v9M4/AfuqXZUP4XnU9Mj86T/w6I8DiPzEwej2zqmIypSF2zF7EgaAkHf3zk5k3NpHc6WlgTfrkPVpXN78vKKadfopjCxIp33bjcaC28aRTVFtRSaZhk1qdNHYLpTT7xvJoN8TY24cZN/3S/bbyMoM3W9kTkk0tvkVhG2WKu0KSi7EqOJYhR4kzJ2lt/ANTem2IpDMpX97T46czK3STFtRw7VAqMQVsrqWXVgNRcc5ya9LcV9FaKfZp28yZWE5PcesCZrVMJgKpDNXr1TYICrVG6v1R6NPVmnsQYehnOHw+JYvbOTTqgtlvbWsQOJnLP0jxrf3xHcqDyEzcdtTEsOtXqn+dh7gY15sstpSYfw8V4HrGDY1W+cw9SmLE3qNSud30abEwlXYxe9mAFzYWvaef9BnK1mfeShuTqd44z0TZDtbXiWPsvFxUJy0tFcsZYlaZo4emwNiOVpYCdkS1I71QouZ0YtRVs57uTIlW5e+IE8x5yHygHcB7Y/pWPG3dB+Ij4E7T8STJfXW/YIgoG/3n8oMgnifGRK27JV534IPaDioo/RMmKwlBsXSXe6+zXylR9uUgcqhmPIDXw3+6DvsdHpZy4izWqUqb3zIrX35gDfv0mTi+imzqpu+Eo3/hQL+G0muJxL+pSCDm5t7t/uk/kVV/3lY9yC3v/wBoVKTJ2ow5kl+W/wBgOI6P4L0QolcqKMqqHYWHIazn6vRDZqHq1qy3AUAMpGhJHrJcnU8Z06bLorvux/iYm/sFh7pYp5EHUVV7gB5SdpPmhkOq7TuDl9v1OQo9GCl/Q1q1jwNMW95AhqfRirZs2IYkAlVsNTwB61hOnauecrHaNGm/XdRprc7r2tm5f7ydjGkXftPqJcP/AAm/secdF8QcRVeoRYsKBtckD5kMBed/sCrh6HpAQLs+cEFha9r2LHfcHxnK9G9nKmMqWy+iNQFDewCKmQXncNsOmy5xYA7iGPjpeUxJSToVnm1Lcj0h20lfKFAsFe5uCQS1Mjd9kyzgNsMtFAXojqJlVqVQEDKNGYMbnQ62ExsbsIruqEeDDw0lGp0fxG8MP6WX3gzRql5GX3Tq9l45HxTlzTFgy9VWF+ph2BDX3atoQDpN8+h5+8zy5NnYum11YdtqjgncNQV5AS18r2gOLnf/AILb+/WWTXiv8AfyZjdIMJiU6Q5yX9DUKml17qVWkqkZQdLNzAnd121P2fgs5TEVqr1qdWsr3TMAfRketvuRpwE1BtlHNgdW0A/XdFSlFbIZJynT8kc30xe57kT/ADyX9mI+dJ4qhAB3G7C4md0ixQck/wAv9I/6pb/s8crWfTSxAPI3UgDtOvhMGPfP9f8AR1Gmujf0+7R6pekdWC343UE+Nopkf+PAaZH00uAlj2jrRTsbHD3KlX91/OfIzJd+uO6amJNqJP8AEfIzh9tbYFDE4cluo3pFqa6AHLZj3H3XnGyRctl5HTx8lrpo/wCxv3p+NZ58jOdyzucTtjBYhShq5l0zZQx3G43jslQ47AUvVpVG7TYD2m8Vjckq0mv3V4nMrh6zbh7pNdiYh+DTffpQo9TD01+22b4DzmZj+lOIZSFqZdDYIoHvOsallfCSA8kEaexsI+Fu1SyjKRckDiN9900OifS/5ypTqkNTV29E66nKzE666rv1E8yxFSq6k1HZzvuzFrd15q9F3UNYmxsCO0DfGrC8ac7tipZY5WotHuWG2jSc9V1PDQj9cY2MqXbuE8/asEQE8Sqjvdgvxv7JefpDVpVCpAdQBa9w1rD6X+0RmzOUKGYOhlObUN3R14eSWq05/DdJqDaPeme3UeI+IE0cdigKDOpBGUlSDcEkaGZbaLT6XJGSjKNWZuO6QVnqejo88q5fWY7tDwE1aGwWYA1qrX4hTe3ZmO/wnMdGlviAeW74+7zM7y839PjTjqluW6/N+Hn2sG1cvxbA0tk4df7sN9sl/cxsJcp5VFlAUcgAB7oMyE2JpcHHlKU/ibf5lg1IJmMr18UiC7sFHaQJmYnby/3YLHmdF9+pglkS5ZI4pPhGtWrKouxCjiSbAe0zLxO36Q9QF+4WHifhecnt/GOUZ2a7AFhfcuUFhYbhulrEEBMw3EXHcdYl52+DQunS+ItV9pVqt+tlUfRXTxbf4Wlro+oJcW+jbxN/hOZo48qhyKzuzEKii5IA3knRRc7yeE63ovSqp16o1JBKj6O/S/E6+6Wx3KmwZaimkXsBs2gaoBpIefUXgO6dLWstGw0GYDTgAJj0ay+lLW5zULhqZ77zZjSMORtmdtepZAe34GWlQZQbnd9Y/nM7aOqAdvwM1MKikR0ICnLYNhso1K3vxJv5y18nptvRfASFOmBCgx1FLMTG4R1diF6l9DwmfXwVNz1lBPPj4zpdo60zMEnfMmeCNGOTOV2p0QoObguh/hY+RuD4SnsnY5wpYemZwSPWAB0BFrrYceIM7F5xvTnaZwa0av0fTKtQc0Kvm8N/eBMsYrUau5LS1exdq4kXOZWLcSGAB7bRpk4zOz36huFIIJsQVFiNN0U0aV5CTttoC+GfvPkZ5p0p2c9RVcEAU1qMwN7nq8PCem4kXoEdp8jOdx+yTUpsl8uZWW++2YWvacxtxkmjdCqaZ5x0eoMVcjmo8AT8Zeq4Go3MzrNhdFRhlKmoXubnTLwAtx5Tdo7NQcBLSlcm0WUklR51Q6P1G4TSw/RNjvncZAPVHukhTMrrYLORHQ+mVKsN/LQw6dFKITKEFhu338d86taRklpmHUypwOOwTUWpUybjPmF94Cg6E8ZdxODFUZgddL8iBOrxWASoOsAeR5d0x62xXQ5kqEgfQIWxHK9r++KnDUasHVPE9UXTOarYV13j2jURIx3AkA7wCbHvE3fToWykgN9U6HwkK+CUgkDXhbTWIcTtYfailSyL6oq9FcbTGKZWcKR9Yhb300vv3Tt8RtrDp/eK3YnXOvYt551Q2EysWaxOYkEcjrN2joAJpjm0xpHI6zHHJmc72+Rs19v/AOHTJ7XIUeAufKZ9bH4ipvqZRyQZffqffI2EHWfKIHOT5YiOOK4Qwo8TqeZ1J7yZCq+Xwgau0lAGXrtuCLqb9vIQFPo/icSc1aoUX6iEjTtbeZEr4C3XJk9IcTenUVdTkcW3+sMo95E26GysRXRFLejphEHN2soBOu4TW2Z0Xw9DVE14kkm/jNtaAEdCFKhOTLb2KGztmpRUKo9p1PjNTCUsxsJG0t7PFjNMOTLPgqV0KNrL+zBxPdCYmkGjqLTRHZmeW5W2nS3d81KI0HdM7H1Lhe+aCbprg7RnkqDAySvraDBkgYwFkNon5szCY6H2eZm3jz82ZhVm0Ps+My5x2Mr1ahBnM9Mti/LqAplyuVg6kAHWzCx9hM6CrXGYiDqC4OkxXualwc0lPKqqUa6qq6EW6qhQfAR5stT13RSapeZao+RtMfmv5vzlfJDX+bP2oNFmOQ9DAR7EwwvIhjBRBlWTiEkDeGgWML8oQJHSSJhSBYJlg3UQ7iCKyMKMnH7NSp6yg8pmNQejzZfEj850xSCqYcGVasupUYOYEaSura+M0sZsgMbqSD2aSmNgVH9Zzbw8bb4pwY6ORVuUKm0EVsou55Lr4ndCJsuvirekPo6f1V3nvPHynRbP2HTpblHfNIUbRscdC5Zr4MrZuxqVEWUe2atOnJBYRRGxQmTI5IiJO0Y2jELBkS1hiBK5IjK1oyLFyRolhGMoitJLiI5MU0SxG8S3TqkTPqVbkS2jx8ZC5ItiuOUcYkdsrXEiL3t4S+pldKDYvEXQi0ya27w/zTQr+qZm4g/D4zNldjoIpV0uTCUksvebH3W98FVfUy3hhmpsPaP17IiO7HPZFI0jziln0ZOoigoJJD82ftCOG0g6RvTP2l8xCBOZmQ0DhtIgYgBJoshBBZMSQTUCEyAQlbIWkkWOAIma0NAsTSDCOBJhZCXQHLHCQmWSAkUSNgvRCOE7IYCPL0VsERI2hzGtJQbBhZICIxwZZIq2RtIsI5jkyxUAYNzDOYB4SESxkfSQTPIF5ZSA0H9LLFPETNLxlqx0Zi3E2hXhUrzFTEdsMKsZqKaTYrVbqZmV5H0/bBNUicjsvFAqy9Yy1gGtKtXfDYRrGJWzGvgeq2ViBzigsSRnbvMeRsKJUP3R+0vmJNTHimZjidMaw9OKKADJ/SEZjFFCVHURxviihASEi8UUsQksnGihAIb5KKKFAYhGMaKWAIyAiigIPBvFFCAE8BU3R4oUEqVJBo0UCCyDQLmKKXAIND0mMUUuirCExCKKBgREGHpGKKLGCfeYoooCH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3316" name="AutoShape 4" descr="data:image/jpeg;base64,/9j/4AAQSkZJRgABAQAAAQABAAD/2wCEAAkGBxAQEBUSEhIVFRUXFxUVEhUVFhUVFhUVFRgWFhUVFRUYHSggGBolGxUVITEhJSkrLi4uFx8zODMtNygtLisBCgoKDg0OGxAQGy0lICUwLy0tLS0tLS0tLS0tKy0vLS0tLS0tLystLS0tLSstLSstLS0tLS0tLS0tLS0tKystLf/AABEIAMMBAwMBIgACEQEDEQH/xAAbAAABBQEBAAAAAAAAAAAAAAADAAECBAUGB//EAEkQAAIBAgMEBgUJBQYEBwAAAAECAAMRBBIhBTFBUQYiYXGRsRMygaHBFCNCUnJzstHwJDNigpIHQ1PC0uFjouLxFRYlNGSDs//EABoBAAIDAQEAAAAAAAAAAAAAAAEDAAIEBQb/xAAyEQACAgEDAgMGBAcBAAAAAAAAAQIRAxIhMQQTQVHwBSIyYYGxFHHR4SNSYpGhwfEz/9oADAMBAAIRAxEAPwDUorqPvKf4lnT30tOcojrD7xPMTorTm4pUjVmV0JBGJ1jxo9SQihERrST6xNuhIRjSVo1pCDRR4oSDRR4pCDRR4oQEbRWkrRWkIRtGtJ2itIQhaNaEtFaEAPLFlhLRWkIDyx8snlj5ZCA7R7QmWPlkICCyQWECyYSSiAgskFhQsfLJQAWWK0JaMRIEHaKSilQ0c5hx1h94nnOhmBhfWX7xfjN+ZcfBoy8jRrSUUYKI2jSUUO6IMd1ouEVopZSJQ3C8Vo5ibhLJoFDRSVtbRhCAa0Vo8eQg1orSVo9oQEbRWk7RZYSELRWhMsWWEAPLHywgWSCyABZY4WFCx8sJAYWLLCWjXgIMFkwsiGiLyWGidoxgzUkGqwOQaCMYJng2qSBMW5FlEnnigbx5XUW0mRhR11+8/wBX5TfmDhB10+8Pk83onHwMzciiiijRQo0eKQg0Vo8UJBrRWko9pKIQtFbS0naNaTdEG4xCPaKW1AoaODEIpayEhJiBvHDyagUHAkssCK0kK4ltSBQTLFaDNcSDV5NSJQYtIl5VevANXg1B0lxqsEasqGseUbM0q5MNFs1ZE1O2VC68WHjEMQnae4fnKOa8WWUS1nivKpxR4L4mU8VtCqNwA/72494lHkiWUGa4EHWxFNBd3VRzYgec846TY/FekVTXcA30UlRuOvV8Zz1XD3Ykm7GzXOpNg7bzruEXLMka8PRuauz1VukmBB/9zS/rEU8tTDDlzHgbRSnfQz8H8z1TCb0+9P4Xm3MjCL6n3reTTXjYcevIxZORR40eMFCjR4oSDR4o8hBm3SouKbjrqR4S226Zo4/aMi5I+C4uLXjpDq4PGZCVD3w6aiWoFM0rRWlPCOc9r6WvL0BCFoxWEtFaCiwBoJjLLCCdJVtosqK5JiBlPamYI2UkGx1E8ixNfE1D85Xqtpexdrb+V7RfcS5NGLp3k4PZHxdMGxqKDyzC/hINjKf1r91/1xnk+wMIErL2lvHLPTcJRAB0428CZO63wDLgWN0yycSOCn22H5wbV34ADxMMVgyIbl5iaQEtUP0vCw8pH0V95J79YYxXldN8hsilIQ6UxIBoRWhUAaggSVMTT0/XMS2HEjVpEj9cxBKNBUjh+lFEekB/4dS3f1becxRRvV7ApPtYMvxnS9LKJFRB9ZalvY1G/nMMjVjyU/irf6ZkybM63Tv3F64/4FwNJWpg87+ZigsDiMtMDv8AMx5nlCVs1Rnsj0PBjq0/vH/C01ZmYX1af3j/AIWmkDOtHj+32R56fPrzJR7RCTAlylELRWhvRnlBkQgI2jxR4SDMNJmMuh72mraVWwh4EbyfGRcg8Djko1aTElWK8xoBw9UG48pZwu2sgAdXQWupcGx13a/nOmOGbl74N8Jfel+8Aw+IbFs43e/8AOnbNK0p4KllY6W6oA05GXZACj2iAkgIAgmEgVhXEiZVhRkbWHUbuPlPJ1p6juX4z1jbxtRqfZbyM8wyCyez3AzDmdM6/QbKTLewaGatTAGtz+AD4z0vD4Bgl7Theh4/baY7T+GnPYcKgyjTiI3pI6+TN7RlWSl5HH1SRpIijVb1UY9yn4Cd1VZU4b9wAGpki06Cwo5utnA18JWQZmRlXmQR3b4NcM5AbQAgEEsNxFxump0o2wGvRRhYHrc2Itu7BcQexqWamgbPbItgoDG2VfDeYp/0hdrkFR2W5sTUpgHtY+601sN0ZYgE1lt2Uz5lpqbIoUwLLTcW/wAQc+AMPia9UOEp09PpOwOUDkLW1mqMVp3Ftsop0eRdS7G3Kw+EatQUW05zaqeqe4+Uxqx6q+3yEplgkti0WcV08pDPh7D6FfzpflOHJ0qf/aP6XrD4zvum9i+H+zUv4055/TbUfxNiv/0P5zj5vjfrw/Y7fSP+H/f7/uZVXFZTbsHkIpU20uSuy8sv4VMU0KEaHKWx7Thx1af3jfhaXxeVMGvVp/eN+Fpqogl0vX0OPLkArSyg7RDUwIdXlipnUcYpqtS+koDG+gs26zbjx8DyhMQLai3bYgyjhce7bSxFElciUMOwFutdmq7zy3+M1KgXlLXS3I15GPVx5ViPRubcQL3iXai/Uf8ApluvWpqbG/gT5QXyqn2/0t+UVf8AUXrb4QY2mnHMP5TJjaVL63uMl8pTt8D+UY4mn+gfyltT/mXr6g0r+V+voSXH0jucSYxSfWHjBGrS5f8AKfykT6LkP6f9odT80V0ryZaFdfrDxEl6Qc5Ty0eQ8Ixp0ez3iTU/kTSvmXw0IJSw9Ndye2XaVBgN4hUmDSRcWgnaR+VFvSKN6sUBO4NkVh3+sJzFDa+MYNSKKtYBmGbRXAY7ha9hoBfeDwglKkNx4XPxS/NmvtTDtWVqa2u4KgncLjeeycbt3ovVwlJahZXXMFOW91vexNxu4Tr9sYuph6T1EClgpIvcjnuBBtOW2r0nxTo1FhRyPTObqtcdUnQ5tCCNPZM0+2373Jr6fupPRx4lPomf29O9vwUp7Hhdw7x5zxjomCMcn2m/DTE9mwm/2/Ex3Q8CfaX/AKFtzM/bWINPD1HX1rZV7Cxy39l7y/UmJ0sH7Ixvuemfed86GR1FmDGrkkcdak1KpUW7WYIrnXQWJF/d7LTawNV6eHom9gUSwBIPqjWYFXDqiNkcjWxS+jAMSp1G8A7xLNLaCpg3YVErFAgyA60zlSyMd4te9t8zY43DZl8vx+Z1GC2o6t13uvdfTulXF/2mbMpsVL1MwNivonBB5agThtudKKtF1p06YuQL5yd5W4AAbSwtqd853ZuOq1MXUqMFquaTnISACuencXN9w3RuPXGO5XSrPacD0xw9e4RKw0+kqro3qn1tQYeoeoO4/CeddHNuirWWk1OmlgMgQ8CRpb3+wz0KoeoO4/CSUm1uVS3ON6Zv16fYje9k/KcFQ1Skfv8A/ma87bpweuv2F82PwnFYP91Q+049zflOVm+J+vBnb6Rfw0/n+hV29QBxD/y/hWKaOPpK1RiRy8hFNEYukJ7iWx6ZhB1af3j/AIWmkpmfh/UT7x/JpdDSye3ryMcuSwGj55XzyntfaPyehUrWzejRny3tfKL2vwlk7dIFGPsuv/63jB/8fDe6/wDqnUO88d/83V6OOqY04ey1kVBTcldEsAQ9tdVPDjOy6HdLTj/S56a08mS1mLXDZuYH1YzNhyRjqa2JFpm1jatn9h+EFhcSDUCtuNx7eG6Ax7g1B3H/ACyq1XKwbkQfAzma9Mr+ZtULidIcIp3H4wfyJuYh6TXEKpnTWOEt6MDnJFM4JuYkvkh5+6XRJoI1YIFHkkZvor8ZNMMeyK1iV5S1RWV7UWw9xjYbDst936vJivCq0xsW7pVKkXQkMu/+m/YZXLFY42Wg3N0C2HWDVMZZgbYojutQw4I8Q3vmf0p2eep6FxTNSoocgkN1mC5lO4etrpynMYnpDhsDiq6jE11L1fSVaaUqLDOwB0dxe1rfoQm1f7TMLYWoVmIswuaa8iLkE8QImSco+6MeObTR0e3KQo4NqaklVp5VvbQBbAaATiK+HrVGDIjMvo7Ejdc0259pE6LaW1TidnrWK5fSUy2W97X4X4zlcNj3UAo5Bypex09XiNx1BHsmPIqlZ1/Z+LXFw9eBsdGqLpi0ZxlGY3JI4he3snrKV7IXUjsN9NSbazw7aFdmVGsbnNfKNNLWNhu3mbXR6qiU9PSuzizpcqgvvUoSM3fr2R3TTcNh3tD2fFxWTU78qs7nb/SxsPQFQWZt+UX3AgNmGpAF9+ks7X2sK2AzUqg9IxRrI3Wt9Ky77D4TzbpMcQWVqIF0yoKfWJVfrC1ipsbaam++dF0YweHcIDVqVKmZSxVKos41PWdMq2P8V+Uess3adUcBRj3dNNV41sPVql1ANSqTrmDAmmRfQhr7wLbxx3zMx7OmHc08dVzZVtSCVkyZVvlRsuVjcAXuAZ2O08P8nwy0GpjO2d86nMtg6ixJAINinvh9n7QwyU6fzNTMES/7PXIJCtchxTsb5zqCb6TRGCrehcpNydHD4epiXr52q1FoZQC7GqyZrblFJb5u/TjeKqoWsSu0cQ1BkbKQtVmRgQRYmnZhpy3Hfz9B2djcNUvRShUUgFsvomTcgTe6qL2I48ZoV8LRKsGpNYiobFBUsSFFxlvrpp3mWWKL4oq8sk97PONgZvTDNtCo+vUVqVZBU+1mSw0vpfh497VPV/lPksHjcPgka+ULULXUFHUncNLjdcE33RVn3/ZPksEoqK2ompy8ziOmr/Od1OkfE1v9M4/AfuqXZUP4XnU9Mj86T/w6I8DiPzEwej2zqmIypSF2zF7EgaAkHf3zk5k3NpHc6WlgTfrkPVpXN78vKKadfopjCxIp33bjcaC28aRTVFtRSaZhk1qdNHYLpTT7xvJoN8TY24cZN/3S/bbyMoM3W9kTkk0tvkVhG2WKu0KSi7EqOJYhR4kzJ2lt/ANTem2IpDMpX97T46czK3STFtRw7VAqMQVsrqWXVgNRcc5ya9LcV9FaKfZp28yZWE5PcesCZrVMJgKpDNXr1TYICrVG6v1R6NPVmnsQYehnOHw+JYvbOTTqgtlvbWsQOJnLP0jxrf3xHcqDyEzcdtTEsOtXqn+dh7gY15sstpSYfw8V4HrGDY1W+cw9SmLE3qNSud30abEwlXYxe9mAFzYWvaef9BnK1mfeShuTqd44z0TZDtbXiWPsvFxUJy0tFcsZYlaZo4emwNiOVpYCdkS1I71QouZ0YtRVs57uTIlW5e+IE8x5yHygHcB7Y/pWPG3dB+Ij4E7T8STJfXW/YIgoG/3n8oMgnifGRK27JV534IPaDioo/RMmKwlBsXSXe6+zXylR9uUgcqhmPIDXw3+6DvsdHpZy4izWqUqb3zIrX35gDfv0mTi+imzqpu+Eo3/hQL+G0muJxL+pSCDm5t7t/uk/kVV/3lY9yC3v/wBoVKTJ2ow5kl+W/wBgOI6P4L0QolcqKMqqHYWHIazn6vRDZqHq1qy3AUAMpGhJHrJcnU8Z06bLorvux/iYm/sFh7pYp5EHUVV7gB5SdpPmhkOq7TuDl9v1OQo9GCl/Q1q1jwNMW95AhqfRirZs2IYkAlVsNTwB61hOnauecrHaNGm/XdRprc7r2tm5f7ydjGkXftPqJcP/AAm/secdF8QcRVeoRYsKBtckD5kMBed/sCrh6HpAQLs+cEFha9r2LHfcHxnK9G9nKmMqWy+iNQFDewCKmQXncNsOmy5xYA7iGPjpeUxJSToVnm1Lcj0h20lfKFAsFe5uCQS1Mjd9kyzgNsMtFAXojqJlVqVQEDKNGYMbnQ62ExsbsIruqEeDDw0lGp0fxG8MP6WX3gzRql5GX3Tq9l45HxTlzTFgy9VWF+ph2BDX3atoQDpN8+h5+8zy5NnYum11YdtqjgncNQV5AS18r2gOLnf/AILb+/WWTXiv8AfyZjdIMJiU6Q5yX9DUKml17qVWkqkZQdLNzAnd121P2fgs5TEVqr1qdWsr3TMAfRketvuRpwE1BtlHNgdW0A/XdFSlFbIZJynT8kc30xe57kT/ADyX9mI+dJ4qhAB3G7C4md0ixQck/wAv9I/6pb/s8crWfTSxAPI3UgDtOvhMGPfP9f8AR1Gmujf0+7R6pekdWC343UE+Nopkf+PAaZH00uAlj2jrRTsbHD3KlX91/OfIzJd+uO6amJNqJP8AEfIzh9tbYFDE4cluo3pFqa6AHLZj3H3XnGyRctl5HTx8lrpo/wCxv3p+NZ58jOdyzucTtjBYhShq5l0zZQx3G43jslQ47AUvVpVG7TYD2m8Vjckq0mv3V4nMrh6zbh7pNdiYh+DTffpQo9TD01+22b4DzmZj+lOIZSFqZdDYIoHvOsallfCSA8kEaexsI+Fu1SyjKRckDiN9900OifS/5ypTqkNTV29E66nKzE666rv1E8yxFSq6k1HZzvuzFrd15q9F3UNYmxsCO0DfGrC8ac7tipZY5WotHuWG2jSc9V1PDQj9cY2MqXbuE8/asEQE8Sqjvdgvxv7JefpDVpVCpAdQBa9w1rD6X+0RmzOUKGYOhlObUN3R14eSWq05/DdJqDaPeme3UeI+IE0cdigKDOpBGUlSDcEkaGZbaLT6XJGSjKNWZuO6QVnqejo88q5fWY7tDwE1aGwWYA1qrX4hTe3ZmO/wnMdGlviAeW74+7zM7y839PjTjqluW6/N+Hn2sG1cvxbA0tk4df7sN9sl/cxsJcp5VFlAUcgAB7oMyE2JpcHHlKU/ibf5lg1IJmMr18UiC7sFHaQJmYnby/3YLHmdF9+pglkS5ZI4pPhGtWrKouxCjiSbAe0zLxO36Q9QF+4WHifhecnt/GOUZ2a7AFhfcuUFhYbhulrEEBMw3EXHcdYl52+DQunS+ItV9pVqt+tlUfRXTxbf4Wlro+oJcW+jbxN/hOZo48qhyKzuzEKii5IA3knRRc7yeE63ovSqp16o1JBKj6O/S/E6+6Wx3KmwZaimkXsBs2gaoBpIefUXgO6dLWstGw0GYDTgAJj0ay+lLW5zULhqZ77zZjSMORtmdtepZAe34GWlQZQbnd9Y/nM7aOqAdvwM1MKikR0ICnLYNhso1K3vxJv5y18nptvRfASFOmBCgx1FLMTG4R1diF6l9DwmfXwVNz1lBPPj4zpdo60zMEnfMmeCNGOTOV2p0QoObguh/hY+RuD4SnsnY5wpYemZwSPWAB0BFrrYceIM7F5xvTnaZwa0av0fTKtQc0Kvm8N/eBMsYrUau5LS1exdq4kXOZWLcSGAB7bRpk4zOz36huFIIJsQVFiNN0U0aV5CTttoC+GfvPkZ5p0p2c9RVcEAU1qMwN7nq8PCem4kXoEdp8jOdx+yTUpsl8uZWW++2YWvacxtxkmjdCqaZ5x0eoMVcjmo8AT8Zeq4Go3MzrNhdFRhlKmoXubnTLwAtx5Tdo7NQcBLSlcm0WUklR51Q6P1G4TSw/RNjvncZAPVHukhTMrrYLORHQ+mVKsN/LQw6dFKITKEFhu338d86taRklpmHUypwOOwTUWpUybjPmF94Cg6E8ZdxODFUZgddL8iBOrxWASoOsAeR5d0x62xXQ5kqEgfQIWxHK9r++KnDUasHVPE9UXTOarYV13j2jURIx3AkA7wCbHvE3fToWykgN9U6HwkK+CUgkDXhbTWIcTtYfailSyL6oq9FcbTGKZWcKR9Yhb300vv3Tt8RtrDp/eK3YnXOvYt551Q2EysWaxOYkEcjrN2joAJpjm0xpHI6zHHJmc72+Rs19v/AOHTJ7XIUeAufKZ9bH4ipvqZRyQZffqffI2EHWfKIHOT5YiOOK4Qwo8TqeZ1J7yZCq+Xwgau0lAGXrtuCLqb9vIQFPo/icSc1aoUX6iEjTtbeZEr4C3XJk9IcTenUVdTkcW3+sMo95E26GysRXRFLejphEHN2soBOu4TW2Z0Xw9DVE14kkm/jNtaAEdCFKhOTLb2KGztmpRUKo9p1PjNTCUsxsJG0t7PFjNMOTLPgqV0KNrL+zBxPdCYmkGjqLTRHZmeW5W2nS3d81KI0HdM7H1Lhe+aCbprg7RnkqDAySvraDBkgYwFkNon5szCY6H2eZm3jz82ZhVm0Ps+My5x2Mr1ahBnM9Mti/LqAplyuVg6kAHWzCx9hM6CrXGYiDqC4OkxXualwc0lPKqqUa6qq6EW6qhQfAR5stT13RSapeZao+RtMfmv5vzlfJDX+bP2oNFmOQ9DAR7EwwvIhjBRBlWTiEkDeGgWML8oQJHSSJhSBYJlg3UQ7iCKyMKMnH7NSp6yg8pmNQejzZfEj850xSCqYcGVasupUYOYEaSura+M0sZsgMbqSD2aSmNgVH9Zzbw8bb4pwY6ORVuUKm0EVsou55Lr4ndCJsuvirekPo6f1V3nvPHynRbP2HTpblHfNIUbRscdC5Zr4MrZuxqVEWUe2atOnJBYRRGxQmTI5IiJO0Y2jELBkS1hiBK5IjK1oyLFyRolhGMoitJLiI5MU0SxG8S3TqkTPqVbkS2jx8ZC5ItiuOUcYkdsrXEiL3t4S+pldKDYvEXQi0ya27w/zTQr+qZm4g/D4zNldjoIpV0uTCUksvebH3W98FVfUy3hhmpsPaP17IiO7HPZFI0jziln0ZOoigoJJD82ftCOG0g6RvTP2l8xCBOZmQ0DhtIgYgBJoshBBZMSQTUCEyAQlbIWkkWOAIma0NAsTSDCOBJhZCXQHLHCQmWSAkUSNgvRCOE7IYCPL0VsERI2hzGtJQbBhZICIxwZZIq2RtIsI5jkyxUAYNzDOYB4SESxkfSQTPIF5ZSA0H9LLFPETNLxlqx0Zi3E2hXhUrzFTEdsMKsZqKaTYrVbqZmV5H0/bBNUicjsvFAqy9Yy1gGtKtXfDYRrGJWzGvgeq2ViBzigsSRnbvMeRsKJUP3R+0vmJNTHimZjidMaw9OKKADJ/SEZjFFCVHURxviihASEi8UUsQksnGihAIb5KKKFAYhGMaKWAIyAiigIPBvFFCAE8BU3R4oUEqVJBo0UCCyDQLmKKXAIND0mMUUuirCExCKKBgREGHpGKKLGCfeYoooCH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13318" name="AutoShape 6" descr="data:image/jpeg;base64,/9j/4AAQSkZJRgABAQAAAQABAAD/2wCEAAkGBxAQEBUSEhIVFRUXFxUVEhUVFhUVFhUVFRgWFhUVFRUYHSggGBolGxUVITEhJSkrLi4uFx8zODMtNygtLisBCgoKDg0OGxAQGy0lICUwLy0tLS0tLS0tLS0tKy0vLS0tLS0tLystLS0tLSstLSstLS0tLS0tLS0tLS0tKystLf/AABEIAMMBAwMBIgACEQEDEQH/xAAbAAABBQEBAAAAAAAAAAAAAAADAAECBAUGB//EAEkQAAIBAgMEBgUJBQYEBwAAAAECAAMRBBIhBTFBUQYiYXGRsRMygaHBFCNCUnJzstHwJDNigpIHQ1PC0uFjouLxFRYlNGSDs//EABoBAAIDAQEAAAAAAAAAAAAAAAEDAAIEBQb/xAAyEQACAgEDAgMGBAcBAAAAAAAAAQIRAxIhMQQTQVHwBSIyYYGxFHHR4SNSYpGhwfEz/9oADAMBAAIRAxEAPwDUorqPvKf4lnT30tOcojrD7xPMTorTm4pUjVmV0JBGJ1jxo9SQihERrST6xNuhIRjSVo1pCDRR4oSDRR4pCDRR4oQEbRWkrRWkIRtGtJ2itIQhaNaEtFaEAPLFlhLRWkIDyx8snlj5ZCA7R7QmWPlkICCyQWECyYSSiAgskFhQsfLJQAWWK0JaMRIEHaKSilQ0c5hx1h94nnOhmBhfWX7xfjN+ZcfBoy8jRrSUUYKI2jSUUO6IMd1ouEVopZSJQ3C8Vo5ibhLJoFDRSVtbRhCAa0Vo8eQg1orSVo9oQEbRWk7RZYSELRWhMsWWEAPLHywgWSCyABZY4WFCx8sJAYWLLCWjXgIMFkwsiGiLyWGidoxgzUkGqwOQaCMYJng2qSBMW5FlEnnigbx5XUW0mRhR11+8/wBX5TfmDhB10+8Pk83onHwMzciiiijRQo0eKQg0Vo8UJBrRWko9pKIQtFbS0naNaTdEG4xCPaKW1AoaODEIpayEhJiBvHDyagUHAkssCK0kK4ltSBQTLFaDNcSDV5NSJQYtIl5VevANXg1B0lxqsEasqGseUbM0q5MNFs1ZE1O2VC68WHjEMQnae4fnKOa8WWUS1nivKpxR4L4mU8VtCqNwA/72494lHkiWUGa4EHWxFNBd3VRzYgec846TY/FekVTXcA30UlRuOvV8Zz1XD3Ykm7GzXOpNg7bzruEXLMka8PRuauz1VukmBB/9zS/rEU8tTDDlzHgbRSnfQz8H8z1TCb0+9P4Xm3MjCL6n3reTTXjYcevIxZORR40eMFCjR4oSDR4o8hBm3SouKbjrqR4S226Zo4/aMi5I+C4uLXjpDq4PGZCVD3w6aiWoFM0rRWlPCOc9r6WvL0BCFoxWEtFaCiwBoJjLLCCdJVtosqK5JiBlPamYI2UkGx1E8ixNfE1D85Xqtpexdrb+V7RfcS5NGLp3k4PZHxdMGxqKDyzC/hINjKf1r91/1xnk+wMIErL2lvHLPTcJRAB0428CZO63wDLgWN0yycSOCn22H5wbV34ADxMMVgyIbl5iaQEtUP0vCw8pH0V95J79YYxXldN8hsilIQ6UxIBoRWhUAaggSVMTT0/XMS2HEjVpEj9cxBKNBUjh+lFEekB/4dS3f1becxRRvV7ApPtYMvxnS9LKJFRB9ZalvY1G/nMMjVjyU/irf6ZkybM63Tv3F64/4FwNJWpg87+ZigsDiMtMDv8AMx5nlCVs1Rnsj0PBjq0/vH/C01ZmYX1af3j/AIWmkDOtHj+32R56fPrzJR7RCTAlylELRWhvRnlBkQgI2jxR4SDMNJmMuh72mraVWwh4EbyfGRcg8Djko1aTElWK8xoBw9UG48pZwu2sgAdXQWupcGx13a/nOmOGbl74N8Jfel+8Aw+IbFs43e/8AOnbNK0p4KllY6W6oA05GXZACj2iAkgIAgmEgVhXEiZVhRkbWHUbuPlPJ1p6juX4z1jbxtRqfZbyM8wyCyez3AzDmdM6/QbKTLewaGatTAGtz+AD4z0vD4Bgl7Theh4/baY7T+GnPYcKgyjTiI3pI6+TN7RlWSl5HH1SRpIijVb1UY9yn4Cd1VZU4b9wAGpki06Cwo5utnA18JWQZmRlXmQR3b4NcM5AbQAgEEsNxFxump0o2wGvRRhYHrc2Itu7BcQexqWamgbPbItgoDG2VfDeYp/0hdrkFR2W5sTUpgHtY+601sN0ZYgE1lt2Uz5lpqbIoUwLLTcW/wAQc+AMPia9UOEp09PpOwOUDkLW1mqMVp3Ftsop0eRdS7G3Kw+EatQUW05zaqeqe4+Uxqx6q+3yEplgkti0WcV08pDPh7D6FfzpflOHJ0qf/aP6XrD4zvum9i+H+zUv4055/TbUfxNiv/0P5zj5vjfrw/Y7fSP+H/f7/uZVXFZTbsHkIpU20uSuy8sv4VMU0KEaHKWx7Thx1af3jfhaXxeVMGvVp/eN+Fpqogl0vX0OPLkArSyg7RDUwIdXlipnUcYpqtS+koDG+gs26zbjx8DyhMQLai3bYgyjhce7bSxFElciUMOwFutdmq7zy3+M1KgXlLXS3I15GPVx5ViPRubcQL3iXai/Uf8ApluvWpqbG/gT5QXyqn2/0t+UVf8AUXrb4QY2mnHMP5TJjaVL63uMl8pTt8D+UY4mn+gfyltT/mXr6g0r+V+voSXH0jucSYxSfWHjBGrS5f8AKfykT6LkP6f9odT80V0ryZaFdfrDxEl6Qc5Ty0eQ8Ixp0ez3iTU/kTSvmXw0IJSw9Ndye2XaVBgN4hUmDSRcWgnaR+VFvSKN6sUBO4NkVh3+sJzFDa+MYNSKKtYBmGbRXAY7ha9hoBfeDwglKkNx4XPxS/NmvtTDtWVqa2u4KgncLjeeycbt3ovVwlJahZXXMFOW91vexNxu4Tr9sYuph6T1EClgpIvcjnuBBtOW2r0nxTo1FhRyPTObqtcdUnQ5tCCNPZM0+2373Jr6fupPRx4lPomf29O9vwUp7Hhdw7x5zxjomCMcn2m/DTE9mwm/2/Ex3Q8CfaX/AKFtzM/bWINPD1HX1rZV7Cxy39l7y/UmJ0sH7Ixvuemfed86GR1FmDGrkkcdak1KpUW7WYIrnXQWJF/d7LTawNV6eHom9gUSwBIPqjWYFXDqiNkcjWxS+jAMSp1G8A7xLNLaCpg3YVErFAgyA60zlSyMd4te9t8zY43DZl8vx+Z1GC2o6t13uvdfTulXF/2mbMpsVL1MwNivonBB5agThtudKKtF1p06YuQL5yd5W4AAbSwtqd853ZuOq1MXUqMFquaTnISACuencXN9w3RuPXGO5XSrPacD0xw9e4RKw0+kqro3qn1tQYeoeoO4/CeddHNuirWWk1OmlgMgQ8CRpb3+wz0KoeoO4/CSUm1uVS3ON6Zv16fYje9k/KcFQ1Skfv8A/ma87bpweuv2F82PwnFYP91Q+049zflOVm+J+vBnb6Rfw0/n+hV29QBxD/y/hWKaOPpK1RiRy8hFNEYukJ7iWx6ZhB1af3j/AIWmkpmfh/UT7x/JpdDSye3ryMcuSwGj55XzyntfaPyehUrWzejRny3tfKL2vwlk7dIFGPsuv/63jB/8fDe6/wDqnUO88d/83V6OOqY04ey1kVBTcldEsAQ9tdVPDjOy6HdLTj/S56a08mS1mLXDZuYH1YzNhyRjqa2JFpm1jatn9h+EFhcSDUCtuNx7eG6Ax7g1B3H/ACyq1XKwbkQfAzma9Mr+ZtULidIcIp3H4wfyJuYh6TXEKpnTWOEt6MDnJFM4JuYkvkh5+6XRJoI1YIFHkkZvor8ZNMMeyK1iV5S1RWV7UWw9xjYbDst936vJivCq0xsW7pVKkXQkMu/+m/YZXLFY42Wg3N0C2HWDVMZZgbYojutQw4I8Q3vmf0p2eep6FxTNSoocgkN1mC5lO4etrpynMYnpDhsDiq6jE11L1fSVaaUqLDOwB0dxe1rfoQm1f7TMLYWoVmIswuaa8iLkE8QImSco+6MeObTR0e3KQo4NqaklVp5VvbQBbAaATiK+HrVGDIjMvo7Ejdc0259pE6LaW1TidnrWK5fSUy2W97X4X4zlcNj3UAo5Bypex09XiNx1BHsmPIqlZ1/Z+LXFw9eBsdGqLpi0ZxlGY3JI4he3snrKV7IXUjsN9NSbazw7aFdmVGsbnNfKNNLWNhu3mbXR6qiU9PSuzizpcqgvvUoSM3fr2R3TTcNh3tD2fFxWTU78qs7nb/SxsPQFQWZt+UX3AgNmGpAF9+ks7X2sK2AzUqg9IxRrI3Wt9Ky77D4TzbpMcQWVqIF0yoKfWJVfrC1ipsbaam++dF0YweHcIDVqVKmZSxVKos41PWdMq2P8V+Uess3adUcBRj3dNNV41sPVql1ANSqTrmDAmmRfQhr7wLbxx3zMx7OmHc08dVzZVtSCVkyZVvlRsuVjcAXuAZ2O08P8nwy0GpjO2d86nMtg6ixJAINinvh9n7QwyU6fzNTMES/7PXIJCtchxTsb5zqCb6TRGCrehcpNydHD4epiXr52q1FoZQC7GqyZrblFJb5u/TjeKqoWsSu0cQ1BkbKQtVmRgQRYmnZhpy3Hfz9B2djcNUvRShUUgFsvomTcgTe6qL2I48ZoV8LRKsGpNYiobFBUsSFFxlvrpp3mWWKL4oq8sk97PONgZvTDNtCo+vUVqVZBU+1mSw0vpfh497VPV/lPksHjcPgka+ULULXUFHUncNLjdcE33RVn3/ZPksEoqK2ompy8ziOmr/Od1OkfE1v9M4/AfuqXZUP4XnU9Mj86T/w6I8DiPzEwej2zqmIypSF2zF7EgaAkHf3zk5k3NpHc6WlgTfrkPVpXN78vKKadfopjCxIp33bjcaC28aRTVFtRSaZhk1qdNHYLpTT7xvJoN8TY24cZN/3S/bbyMoM3W9kTkk0tvkVhG2WKu0KSi7EqOJYhR4kzJ2lt/ANTem2IpDMpX97T46czK3STFtRw7VAqMQVsrqWXVgNRcc5ya9LcV9FaKfZp28yZWE5PcesCZrVMJgKpDNXr1TYICrVG6v1R6NPVmnsQYehnOHw+JYvbOTTqgtlvbWsQOJnLP0jxrf3xHcqDyEzcdtTEsOtXqn+dh7gY15sstpSYfw8V4HrGDY1W+cw9SmLE3qNSud30abEwlXYxe9mAFzYWvaef9BnK1mfeShuTqd44z0TZDtbXiWPsvFxUJy0tFcsZYlaZo4emwNiOVpYCdkS1I71QouZ0YtRVs57uTIlW5e+IE8x5yHygHcB7Y/pWPG3dB+Ij4E7T8STJfXW/YIgoG/3n8oMgnifGRK27JV534IPaDioo/RMmKwlBsXSXe6+zXylR9uUgcqhmPIDXw3+6DvsdHpZy4izWqUqb3zIrX35gDfv0mTi+imzqpu+Eo3/hQL+G0muJxL+pSCDm5t7t/uk/kVV/3lY9yC3v/wBoVKTJ2ow5kl+W/wBgOI6P4L0QolcqKMqqHYWHIazn6vRDZqHq1qy3AUAMpGhJHrJcnU8Z06bLorvux/iYm/sFh7pYp5EHUVV7gB5SdpPmhkOq7TuDl9v1OQo9GCl/Q1q1jwNMW95AhqfRirZs2IYkAlVsNTwB61hOnauecrHaNGm/XdRprc7r2tm5f7ydjGkXftPqJcP/AAm/secdF8QcRVeoRYsKBtckD5kMBed/sCrh6HpAQLs+cEFha9r2LHfcHxnK9G9nKmMqWy+iNQFDewCKmQXncNsOmy5xYA7iGPjpeUxJSToVnm1Lcj0h20lfKFAsFe5uCQS1Mjd9kyzgNsMtFAXojqJlVqVQEDKNGYMbnQ62ExsbsIruqEeDDw0lGp0fxG8MP6WX3gzRql5GX3Tq9l45HxTlzTFgy9VWF+ph2BDX3atoQDpN8+h5+8zy5NnYum11YdtqjgncNQV5AS18r2gOLnf/AILb+/WWTXiv8AfyZjdIMJiU6Q5yX9DUKml17qVWkqkZQdLNzAnd121P2fgs5TEVqr1qdWsr3TMAfRketvuRpwE1BtlHNgdW0A/XdFSlFbIZJynT8kc30xe57kT/ADyX9mI+dJ4qhAB3G7C4md0ixQck/wAv9I/6pb/s8crWfTSxAPI3UgDtOvhMGPfP9f8AR1Gmujf0+7R6pekdWC343UE+Nopkf+PAaZH00uAlj2jrRTsbHD3KlX91/OfIzJd+uO6amJNqJP8AEfIzh9tbYFDE4cluo3pFqa6AHLZj3H3XnGyRctl5HTx8lrpo/wCxv3p+NZ58jOdyzucTtjBYhShq5l0zZQx3G43jslQ47AUvVpVG7TYD2m8Vjckq0mv3V4nMrh6zbh7pNdiYh+DTffpQo9TD01+22b4DzmZj+lOIZSFqZdDYIoHvOsallfCSA8kEaexsI+Fu1SyjKRckDiN9900OifS/5ypTqkNTV29E66nKzE666rv1E8yxFSq6k1HZzvuzFrd15q9F3UNYmxsCO0DfGrC8ac7tipZY5WotHuWG2jSc9V1PDQj9cY2MqXbuE8/asEQE8Sqjvdgvxv7JefpDVpVCpAdQBa9w1rD6X+0RmzOUKGYOhlObUN3R14eSWq05/DdJqDaPeme3UeI+IE0cdigKDOpBGUlSDcEkaGZbaLT6XJGSjKNWZuO6QVnqejo88q5fWY7tDwE1aGwWYA1qrX4hTe3ZmO/wnMdGlviAeW74+7zM7y839PjTjqluW6/N+Hn2sG1cvxbA0tk4df7sN9sl/cxsJcp5VFlAUcgAB7oMyE2JpcHHlKU/ibf5lg1IJmMr18UiC7sFHaQJmYnby/3YLHmdF9+pglkS5ZI4pPhGtWrKouxCjiSbAe0zLxO36Q9QF+4WHifhecnt/GOUZ2a7AFhfcuUFhYbhulrEEBMw3EXHcdYl52+DQunS+ItV9pVqt+tlUfRXTxbf4Wlro+oJcW+jbxN/hOZo48qhyKzuzEKii5IA3knRRc7yeE63ovSqp16o1JBKj6O/S/E6+6Wx3KmwZaimkXsBs2gaoBpIefUXgO6dLWstGw0GYDTgAJj0ay+lLW5zULhqZ77zZjSMORtmdtepZAe34GWlQZQbnd9Y/nM7aOqAdvwM1MKikR0ICnLYNhso1K3vxJv5y18nptvRfASFOmBCgx1FLMTG4R1diF6l9DwmfXwVNz1lBPPj4zpdo60zMEnfMmeCNGOTOV2p0QoObguh/hY+RuD4SnsnY5wpYemZwSPWAB0BFrrYceIM7F5xvTnaZwa0av0fTKtQc0Kvm8N/eBMsYrUau5LS1exdq4kXOZWLcSGAB7bRpk4zOz36huFIIJsQVFiNN0U0aV5CTttoC+GfvPkZ5p0p2c9RVcEAU1qMwN7nq8PCem4kXoEdp8jOdx+yTUpsl8uZWW++2YWvacxtxkmjdCqaZ5x0eoMVcjmo8AT8Zeq4Go3MzrNhdFRhlKmoXubnTLwAtx5Tdo7NQcBLSlcm0WUklR51Q6P1G4TSw/RNjvncZAPVHukhTMrrYLORHQ+mVKsN/LQw6dFKITKEFhu338d86taRklpmHUypwOOwTUWpUybjPmF94Cg6E8ZdxODFUZgddL8iBOrxWASoOsAeR5d0x62xXQ5kqEgfQIWxHK9r++KnDUasHVPE9UXTOarYV13j2jURIx3AkA7wCbHvE3fToWykgN9U6HwkK+CUgkDXhbTWIcTtYfailSyL6oq9FcbTGKZWcKR9Yhb300vv3Tt8RtrDp/eK3YnXOvYt551Q2EysWaxOYkEcjrN2joAJpjm0xpHI6zHHJmc72+Rs19v/AOHTJ7XIUeAufKZ9bH4ipvqZRyQZffqffI2EHWfKIHOT5YiOOK4Qwo8TqeZ1J7yZCq+Xwgau0lAGXrtuCLqb9vIQFPo/icSc1aoUX6iEjTtbeZEr4C3XJk9IcTenUVdTkcW3+sMo95E26GysRXRFLejphEHN2soBOu4TW2Z0Xw9DVE14kkm/jNtaAEdCFKhOTLb2KGztmpRUKo9p1PjNTCUsxsJG0t7PFjNMOTLPgqV0KNrL+zBxPdCYmkGjqLTRHZmeW5W2nS3d81KI0HdM7H1Lhe+aCbprg7RnkqDAySvraDBkgYwFkNon5szCY6H2eZm3jz82ZhVm0Ps+My5x2Mr1ahBnM9Mti/LqAplyuVg6kAHWzCx9hM6CrXGYiDqC4OkxXualwc0lPKqqUa6qq6EW6qhQfAR5stT13RSapeZao+RtMfmv5vzlfJDX+bP2oNFmOQ9DAR7EwwvIhjBRBlWTiEkDeGgWML8oQJHSSJhSBYJlg3UQ7iCKyMKMnH7NSp6yg8pmNQejzZfEj850xSCqYcGVasupUYOYEaSura+M0sZsgMbqSD2aSmNgVH9Zzbw8bb4pwY6ORVuUKm0EVsou55Lr4ndCJsuvirekPo6f1V3nvPHynRbP2HTpblHfNIUbRscdC5Zr4MrZuxqVEWUe2atOnJBYRRGxQmTI5IiJO0Y2jELBkS1hiBK5IjK1oyLFyRolhGMoitJLiI5MU0SxG8S3TqkTPqVbkS2jx8ZC5ItiuOUcYkdsrXEiL3t4S+pldKDYvEXQi0ya27w/zTQr+qZm4g/D4zNldjoIpV0uTCUksvebH3W98FVfUy3hhmpsPaP17IiO7HPZFI0jziln0ZOoigoJJD82ftCOG0g6RvTP2l8xCBOZmQ0DhtIgYgBJoshBBZMSQTUCEyAQlbIWkkWOAIma0NAsTSDCOBJhZCXQHLHCQmWSAkUSNgvRCOE7IYCPL0VsERI2hzGtJQbBhZICIxwZZIq2RtIsI5jkyxUAYNzDOYB4SESxkfSQTPIF5ZSA0H9LLFPETNLxlqx0Zi3E2hXhUrzFTEdsMKsZqKaTYrVbqZmV5H0/bBNUicjsvFAqy9Yy1gGtKtXfDYRrGJWzGvgeq2ViBzigsSRnbvMeRsKJUP3R+0vmJNTHimZjidMaw9OKKADJ/SEZjFFCVHURxviihASEi8UUsQksnGihAIb5KKKFAYhGMaKWAIyAiigIPBvFFCAE8BU3R4oUEqVJBo0UCCyDQLmKKXAIND0mMUUuirCExCKKBgREGHpGKKLGCfeYoooCH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3319" name="Picture 7" descr="C:\Documents and Settings\ygae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672408" cy="2764939"/>
          </a:xfrm>
          <a:prstGeom prst="rect">
            <a:avLst/>
          </a:prstGeom>
          <a:noFill/>
        </p:spPr>
      </p:pic>
      <p:pic>
        <p:nvPicPr>
          <p:cNvPr id="13321" name="Picture 9" descr="http://www.finelivingadvice.com/wp-content/uploads/2015/06/living-room-idea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77072"/>
            <a:ext cx="4232039" cy="2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108</Words>
  <Application>Microsoft Office PowerPoint</Application>
  <PresentationFormat>On-screen Show (4:3)</PresentationFormat>
  <Paragraphs>128</Paragraphs>
  <Slides>22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Technic</vt:lpstr>
      <vt:lpstr>Aspect</vt:lpstr>
      <vt:lpstr>In the name of god</vt:lpstr>
      <vt:lpstr>Lesson 6 My House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kk</dc:creator>
  <cp:lastModifiedBy>kk</cp:lastModifiedBy>
  <cp:revision>24</cp:revision>
  <dcterms:created xsi:type="dcterms:W3CDTF">2016-02-03T12:12:54Z</dcterms:created>
  <dcterms:modified xsi:type="dcterms:W3CDTF">2016-02-07T19:59:00Z</dcterms:modified>
</cp:coreProperties>
</file>