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365EB-B897-44E0-A243-BE561A7C9EC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D7DFE5-E331-4E44-81DA-B3722A635C7C}">
      <dgm:prSet phldrT="[Text]" custT="1"/>
      <dgm:spPr/>
      <dgm:t>
        <a:bodyPr/>
        <a:lstStyle/>
        <a:p>
          <a:r>
            <a:rPr lang="fa-IR" sz="2400" b="1" dirty="0" smtClean="0">
              <a:cs typeface="0 Kamran" panose="00000400000000000000" pitchFamily="2" charset="-78"/>
            </a:rPr>
            <a:t>اندازه گیری</a:t>
          </a:r>
          <a:endParaRPr lang="en-US" sz="2400" b="1" dirty="0">
            <a:cs typeface="0 Kamran" panose="00000400000000000000" pitchFamily="2" charset="-78"/>
          </a:endParaRPr>
        </a:p>
      </dgm:t>
    </dgm:pt>
    <dgm:pt modelId="{9401DC73-DAB5-4A52-8E5D-96388833FA53}" type="parTrans" cxnId="{61B3D3BB-257B-47EE-9337-D7FA6F9F7017}">
      <dgm:prSet/>
      <dgm:spPr/>
      <dgm:t>
        <a:bodyPr/>
        <a:lstStyle/>
        <a:p>
          <a:endParaRPr lang="en-US"/>
        </a:p>
      </dgm:t>
    </dgm:pt>
    <dgm:pt modelId="{8E6C6E85-4376-4C9C-9D4F-590C4A10491A}" type="sibTrans" cxnId="{61B3D3BB-257B-47EE-9337-D7FA6F9F7017}">
      <dgm:prSet/>
      <dgm:spPr/>
      <dgm:t>
        <a:bodyPr/>
        <a:lstStyle/>
        <a:p>
          <a:endParaRPr lang="en-US"/>
        </a:p>
      </dgm:t>
    </dgm:pt>
    <dgm:pt modelId="{067801EB-B931-43A1-AA13-E3D097A68786}">
      <dgm:prSet phldrT="[Text]" custT="1"/>
      <dgm:spPr/>
      <dgm:t>
        <a:bodyPr/>
        <a:lstStyle/>
        <a:p>
          <a:r>
            <a:rPr lang="fa-IR" sz="2400" b="1" dirty="0" smtClean="0">
              <a:cs typeface="0 Kamran" panose="00000400000000000000" pitchFamily="2" charset="-78"/>
            </a:rPr>
            <a:t>تغییر شکل دادن</a:t>
          </a:r>
          <a:endParaRPr lang="en-US" sz="2400" b="1" dirty="0">
            <a:cs typeface="0 Kamran" panose="00000400000000000000" pitchFamily="2" charset="-78"/>
          </a:endParaRPr>
        </a:p>
      </dgm:t>
    </dgm:pt>
    <dgm:pt modelId="{D02B7826-5A1E-4506-99B4-99C558F632DA}" type="parTrans" cxnId="{4E72FA60-1E75-4692-8883-E36B4D2DB1C2}">
      <dgm:prSet/>
      <dgm:spPr/>
      <dgm:t>
        <a:bodyPr/>
        <a:lstStyle/>
        <a:p>
          <a:endParaRPr lang="en-US"/>
        </a:p>
      </dgm:t>
    </dgm:pt>
    <dgm:pt modelId="{1E383F63-F8BA-4620-843B-CF3681D3C5D1}" type="sibTrans" cxnId="{4E72FA60-1E75-4692-8883-E36B4D2DB1C2}">
      <dgm:prSet/>
      <dgm:spPr/>
      <dgm:t>
        <a:bodyPr/>
        <a:lstStyle/>
        <a:p>
          <a:endParaRPr lang="en-US"/>
        </a:p>
      </dgm:t>
    </dgm:pt>
    <dgm:pt modelId="{0CB147F7-15B4-4C25-B9E8-B4D294C4FA22}">
      <dgm:prSet phldrT="[Text]" custT="1"/>
      <dgm:spPr/>
      <dgm:t>
        <a:bodyPr/>
        <a:lstStyle/>
        <a:p>
          <a:r>
            <a:rPr lang="fa-IR" sz="2400" b="1" dirty="0" smtClean="0">
              <a:cs typeface="0 Kamran" panose="00000400000000000000" pitchFamily="2" charset="-78"/>
            </a:rPr>
            <a:t>حفظ ایمنی</a:t>
          </a:r>
          <a:endParaRPr lang="en-US" sz="2400" b="1" dirty="0">
            <a:cs typeface="0 Kamran" panose="00000400000000000000" pitchFamily="2" charset="-78"/>
          </a:endParaRPr>
        </a:p>
      </dgm:t>
    </dgm:pt>
    <dgm:pt modelId="{C8B76A1F-8C7A-491F-BE80-15F638922CE6}" type="parTrans" cxnId="{6EF2E4F1-BBD3-4E07-9679-947BBACB80C4}">
      <dgm:prSet/>
      <dgm:spPr/>
      <dgm:t>
        <a:bodyPr/>
        <a:lstStyle/>
        <a:p>
          <a:endParaRPr lang="en-US"/>
        </a:p>
      </dgm:t>
    </dgm:pt>
    <dgm:pt modelId="{D5398855-3430-4D9C-9535-F7E10737A40A}" type="sibTrans" cxnId="{6EF2E4F1-BBD3-4E07-9679-947BBACB80C4}">
      <dgm:prSet/>
      <dgm:spPr/>
      <dgm:t>
        <a:bodyPr/>
        <a:lstStyle/>
        <a:p>
          <a:endParaRPr lang="en-US"/>
        </a:p>
      </dgm:t>
    </dgm:pt>
    <dgm:pt modelId="{CCD69697-05A9-45F4-8508-1B2D7CEA63B1}">
      <dgm:prSet phldrT="[Text]" custT="1"/>
      <dgm:spPr/>
      <dgm:t>
        <a:bodyPr/>
        <a:lstStyle/>
        <a:p>
          <a:r>
            <a:rPr lang="fa-IR" sz="2400" b="1" dirty="0" smtClean="0">
              <a:cs typeface="0 Kamran" panose="00000400000000000000" pitchFamily="2" charset="-78"/>
            </a:rPr>
            <a:t>جابه جایی</a:t>
          </a:r>
          <a:endParaRPr lang="en-US" sz="2400" b="1" dirty="0">
            <a:cs typeface="0 Kamran" panose="00000400000000000000" pitchFamily="2" charset="-78"/>
          </a:endParaRPr>
        </a:p>
      </dgm:t>
    </dgm:pt>
    <dgm:pt modelId="{41734464-F62B-4A6A-BAE1-DB56DED83864}" type="parTrans" cxnId="{1253DEAF-B4B4-4081-83E1-93E5FDD2E4FF}">
      <dgm:prSet/>
      <dgm:spPr/>
      <dgm:t>
        <a:bodyPr/>
        <a:lstStyle/>
        <a:p>
          <a:endParaRPr lang="en-US"/>
        </a:p>
      </dgm:t>
    </dgm:pt>
    <dgm:pt modelId="{CBCA7355-818D-4768-8BDD-671B3CAD07BA}" type="sibTrans" cxnId="{1253DEAF-B4B4-4081-83E1-93E5FDD2E4FF}">
      <dgm:prSet/>
      <dgm:spPr/>
      <dgm:t>
        <a:bodyPr/>
        <a:lstStyle/>
        <a:p>
          <a:endParaRPr lang="en-US"/>
        </a:p>
      </dgm:t>
    </dgm:pt>
    <dgm:pt modelId="{5C2D38BE-9920-4014-A5BB-373BC9E2A9D5}" type="pres">
      <dgm:prSet presAssocID="{FE7365EB-B897-44E0-A243-BE561A7C9E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DC17F7-D6B8-4677-844A-585D07C65B5B}" type="pres">
      <dgm:prSet presAssocID="{EDD7DFE5-E331-4E44-81DA-B3722A635C7C}" presName="Accent1" presStyleCnt="0"/>
      <dgm:spPr/>
    </dgm:pt>
    <dgm:pt modelId="{FFC10B8F-6E1D-427C-B851-CCBA54110C34}" type="pres">
      <dgm:prSet presAssocID="{EDD7DFE5-E331-4E44-81DA-B3722A635C7C}" presName="Accent" presStyleLbl="node1" presStyleIdx="0" presStyleCnt="4"/>
      <dgm:spPr/>
    </dgm:pt>
    <dgm:pt modelId="{2A967007-B77C-41E7-B74E-225D0C70FF53}" type="pres">
      <dgm:prSet presAssocID="{EDD7DFE5-E331-4E44-81DA-B3722A635C7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6BA4C-B430-4AC5-8E24-E7F81EFF2EAD}" type="pres">
      <dgm:prSet presAssocID="{CCD69697-05A9-45F4-8508-1B2D7CEA63B1}" presName="Accent2" presStyleCnt="0"/>
      <dgm:spPr/>
    </dgm:pt>
    <dgm:pt modelId="{C36E4B69-354E-471B-888B-0A4215A7DDE5}" type="pres">
      <dgm:prSet presAssocID="{CCD69697-05A9-45F4-8508-1B2D7CEA63B1}" presName="Accent" presStyleLbl="node1" presStyleIdx="1" presStyleCnt="4"/>
      <dgm:spPr/>
    </dgm:pt>
    <dgm:pt modelId="{7B1CD7C2-820B-4499-B968-E41BCE2F14AC}" type="pres">
      <dgm:prSet presAssocID="{CCD69697-05A9-45F4-8508-1B2D7CEA63B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3FFE7-A046-40A6-A0A1-4E80114483A0}" type="pres">
      <dgm:prSet presAssocID="{067801EB-B931-43A1-AA13-E3D097A68786}" presName="Accent3" presStyleCnt="0"/>
      <dgm:spPr/>
    </dgm:pt>
    <dgm:pt modelId="{D702FF26-373F-4640-8A13-440E06D3781B}" type="pres">
      <dgm:prSet presAssocID="{067801EB-B931-43A1-AA13-E3D097A68786}" presName="Accent" presStyleLbl="node1" presStyleIdx="2" presStyleCnt="4"/>
      <dgm:spPr/>
    </dgm:pt>
    <dgm:pt modelId="{4B483DCF-E2FC-4AF6-982A-331054C123E4}" type="pres">
      <dgm:prSet presAssocID="{067801EB-B931-43A1-AA13-E3D097A6878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BB381-F152-4726-9049-4E8E2B1E8776}" type="pres">
      <dgm:prSet presAssocID="{0CB147F7-15B4-4C25-B9E8-B4D294C4FA22}" presName="Accent4" presStyleCnt="0"/>
      <dgm:spPr/>
    </dgm:pt>
    <dgm:pt modelId="{A4AC29AC-0E97-4B25-8D16-4520894EC873}" type="pres">
      <dgm:prSet presAssocID="{0CB147F7-15B4-4C25-B9E8-B4D294C4FA22}" presName="Accent" presStyleLbl="node1" presStyleIdx="3" presStyleCnt="4"/>
      <dgm:spPr/>
    </dgm:pt>
    <dgm:pt modelId="{0131FDD1-B40E-4155-8A8F-ED57B12F5495}" type="pres">
      <dgm:prSet presAssocID="{0CB147F7-15B4-4C25-B9E8-B4D294C4FA2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2E4F1-BBD3-4E07-9679-947BBACB80C4}" srcId="{FE7365EB-B897-44E0-A243-BE561A7C9EC3}" destId="{0CB147F7-15B4-4C25-B9E8-B4D294C4FA22}" srcOrd="3" destOrd="0" parTransId="{C8B76A1F-8C7A-491F-BE80-15F638922CE6}" sibTransId="{D5398855-3430-4D9C-9535-F7E10737A40A}"/>
    <dgm:cxn modelId="{1253DEAF-B4B4-4081-83E1-93E5FDD2E4FF}" srcId="{FE7365EB-B897-44E0-A243-BE561A7C9EC3}" destId="{CCD69697-05A9-45F4-8508-1B2D7CEA63B1}" srcOrd="1" destOrd="0" parTransId="{41734464-F62B-4A6A-BAE1-DB56DED83864}" sibTransId="{CBCA7355-818D-4768-8BDD-671B3CAD07BA}"/>
    <dgm:cxn modelId="{61B3D3BB-257B-47EE-9337-D7FA6F9F7017}" srcId="{FE7365EB-B897-44E0-A243-BE561A7C9EC3}" destId="{EDD7DFE5-E331-4E44-81DA-B3722A635C7C}" srcOrd="0" destOrd="0" parTransId="{9401DC73-DAB5-4A52-8E5D-96388833FA53}" sibTransId="{8E6C6E85-4376-4C9C-9D4F-590C4A10491A}"/>
    <dgm:cxn modelId="{00918C8B-BF35-4BB9-A314-F2FB942282BB}" type="presOf" srcId="{EDD7DFE5-E331-4E44-81DA-B3722A635C7C}" destId="{2A967007-B77C-41E7-B74E-225D0C70FF53}" srcOrd="0" destOrd="0" presId="urn:microsoft.com/office/officeart/2009/layout/CircleArrowProcess"/>
    <dgm:cxn modelId="{9263E532-D661-40D4-B9E3-DA1CC9681C89}" type="presOf" srcId="{FE7365EB-B897-44E0-A243-BE561A7C9EC3}" destId="{5C2D38BE-9920-4014-A5BB-373BC9E2A9D5}" srcOrd="0" destOrd="0" presId="urn:microsoft.com/office/officeart/2009/layout/CircleArrowProcess"/>
    <dgm:cxn modelId="{D55D581B-A472-4FD0-BC08-74C415258015}" type="presOf" srcId="{067801EB-B931-43A1-AA13-E3D097A68786}" destId="{4B483DCF-E2FC-4AF6-982A-331054C123E4}" srcOrd="0" destOrd="0" presId="urn:microsoft.com/office/officeart/2009/layout/CircleArrowProcess"/>
    <dgm:cxn modelId="{4E72FA60-1E75-4692-8883-E36B4D2DB1C2}" srcId="{FE7365EB-B897-44E0-A243-BE561A7C9EC3}" destId="{067801EB-B931-43A1-AA13-E3D097A68786}" srcOrd="2" destOrd="0" parTransId="{D02B7826-5A1E-4506-99B4-99C558F632DA}" sibTransId="{1E383F63-F8BA-4620-843B-CF3681D3C5D1}"/>
    <dgm:cxn modelId="{AB176962-9C11-4DBF-ACB7-4CE40A6DD4C6}" type="presOf" srcId="{0CB147F7-15B4-4C25-B9E8-B4D294C4FA22}" destId="{0131FDD1-B40E-4155-8A8F-ED57B12F5495}" srcOrd="0" destOrd="0" presId="urn:microsoft.com/office/officeart/2009/layout/CircleArrowProcess"/>
    <dgm:cxn modelId="{D55282FF-B879-422D-9880-CC7C3BA7A081}" type="presOf" srcId="{CCD69697-05A9-45F4-8508-1B2D7CEA63B1}" destId="{7B1CD7C2-820B-4499-B968-E41BCE2F14AC}" srcOrd="0" destOrd="0" presId="urn:microsoft.com/office/officeart/2009/layout/CircleArrowProcess"/>
    <dgm:cxn modelId="{0C25EDBA-ED68-4B3C-8592-2AAC7AFDA375}" type="presParOf" srcId="{5C2D38BE-9920-4014-A5BB-373BC9E2A9D5}" destId="{77DC17F7-D6B8-4677-844A-585D07C65B5B}" srcOrd="0" destOrd="0" presId="urn:microsoft.com/office/officeart/2009/layout/CircleArrowProcess"/>
    <dgm:cxn modelId="{FB3F5985-EE11-44DD-A8B2-BCC5D3067D39}" type="presParOf" srcId="{77DC17F7-D6B8-4677-844A-585D07C65B5B}" destId="{FFC10B8F-6E1D-427C-B851-CCBA54110C34}" srcOrd="0" destOrd="0" presId="urn:microsoft.com/office/officeart/2009/layout/CircleArrowProcess"/>
    <dgm:cxn modelId="{7D8F740E-5805-471D-8B03-EE33377923B9}" type="presParOf" srcId="{5C2D38BE-9920-4014-A5BB-373BC9E2A9D5}" destId="{2A967007-B77C-41E7-B74E-225D0C70FF53}" srcOrd="1" destOrd="0" presId="urn:microsoft.com/office/officeart/2009/layout/CircleArrowProcess"/>
    <dgm:cxn modelId="{76C9DB9C-1F36-4521-8FAE-8D387B023977}" type="presParOf" srcId="{5C2D38BE-9920-4014-A5BB-373BC9E2A9D5}" destId="{7276BA4C-B430-4AC5-8E24-E7F81EFF2EAD}" srcOrd="2" destOrd="0" presId="urn:microsoft.com/office/officeart/2009/layout/CircleArrowProcess"/>
    <dgm:cxn modelId="{E7B2B5DE-49EB-4200-9BB0-D69D290164D6}" type="presParOf" srcId="{7276BA4C-B430-4AC5-8E24-E7F81EFF2EAD}" destId="{C36E4B69-354E-471B-888B-0A4215A7DDE5}" srcOrd="0" destOrd="0" presId="urn:microsoft.com/office/officeart/2009/layout/CircleArrowProcess"/>
    <dgm:cxn modelId="{5BD070CB-F9AB-4112-8D69-C1BCE7D97B7D}" type="presParOf" srcId="{5C2D38BE-9920-4014-A5BB-373BC9E2A9D5}" destId="{7B1CD7C2-820B-4499-B968-E41BCE2F14AC}" srcOrd="3" destOrd="0" presId="urn:microsoft.com/office/officeart/2009/layout/CircleArrowProcess"/>
    <dgm:cxn modelId="{3A037EC9-2FDF-47AC-9202-B7307A5F94A7}" type="presParOf" srcId="{5C2D38BE-9920-4014-A5BB-373BC9E2A9D5}" destId="{4073FFE7-A046-40A6-A0A1-4E80114483A0}" srcOrd="4" destOrd="0" presId="urn:microsoft.com/office/officeart/2009/layout/CircleArrowProcess"/>
    <dgm:cxn modelId="{69CDF057-7985-4E21-8151-4601CA237915}" type="presParOf" srcId="{4073FFE7-A046-40A6-A0A1-4E80114483A0}" destId="{D702FF26-373F-4640-8A13-440E06D3781B}" srcOrd="0" destOrd="0" presId="urn:microsoft.com/office/officeart/2009/layout/CircleArrowProcess"/>
    <dgm:cxn modelId="{E2F9C560-AC04-4037-BCD9-E6083C00C0C0}" type="presParOf" srcId="{5C2D38BE-9920-4014-A5BB-373BC9E2A9D5}" destId="{4B483DCF-E2FC-4AF6-982A-331054C123E4}" srcOrd="5" destOrd="0" presId="urn:microsoft.com/office/officeart/2009/layout/CircleArrowProcess"/>
    <dgm:cxn modelId="{05A36471-6703-4E66-AF10-91DFCC17802A}" type="presParOf" srcId="{5C2D38BE-9920-4014-A5BB-373BC9E2A9D5}" destId="{9A6BB381-F152-4726-9049-4E8E2B1E8776}" srcOrd="6" destOrd="0" presId="urn:microsoft.com/office/officeart/2009/layout/CircleArrowProcess"/>
    <dgm:cxn modelId="{4AA918F8-7C08-4543-94C0-9E9F9157298D}" type="presParOf" srcId="{9A6BB381-F152-4726-9049-4E8E2B1E8776}" destId="{A4AC29AC-0E97-4B25-8D16-4520894EC873}" srcOrd="0" destOrd="0" presId="urn:microsoft.com/office/officeart/2009/layout/CircleArrowProcess"/>
    <dgm:cxn modelId="{65B07E25-DE9B-452F-B57F-41A0EC784F4A}" type="presParOf" srcId="{5C2D38BE-9920-4014-A5BB-373BC9E2A9D5}" destId="{0131FDD1-B40E-4155-8A8F-ED57B12F549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EA393-AE2D-4C42-A753-782D7A317AC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A45F1-7CBE-4220-AB97-61D4DAA87C29}">
      <dgm:prSet phldrT="[Text]"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برداشتن مایعات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E983EA9E-629B-457A-9F59-4DA10F9FE64C}" type="parTrans" cxnId="{DE04089A-BD66-44E0-BC08-661C85B27A60}">
      <dgm:prSet/>
      <dgm:spPr/>
      <dgm:t>
        <a:bodyPr/>
        <a:lstStyle/>
        <a:p>
          <a:endParaRPr lang="en-US"/>
        </a:p>
      </dgm:t>
    </dgm:pt>
    <dgm:pt modelId="{0AEB6E14-3BFD-482E-B409-E7E48D3D1508}" type="sibTrans" cxnId="{DE04089A-BD66-44E0-BC08-661C85B27A60}">
      <dgm:prSet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گرم کردن محلول ها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8298E828-3E4A-4133-BE00-F2ACD91C7F04}">
      <dgm:prSet phldrT="[Text]"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تهیه محلول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0A11695F-9E2F-4DAC-A733-E049F82F5466}" type="parTrans" cxnId="{EC4BAF65-1467-4E08-9C27-525853A4D693}">
      <dgm:prSet/>
      <dgm:spPr/>
      <dgm:t>
        <a:bodyPr/>
        <a:lstStyle/>
        <a:p>
          <a:endParaRPr lang="en-US"/>
        </a:p>
      </dgm:t>
    </dgm:pt>
    <dgm:pt modelId="{D74DE70B-D343-44B1-9176-654CA3D52194}" type="sibTrans" cxnId="{EC4BAF65-1467-4E08-9C27-525853A4D693}">
      <dgm:prSet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حل کردن مواد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3640CB97-F48C-4A00-BACA-EDAE3D7CE183}">
      <dgm:prSet phldrT="[Text]"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رسوب گیری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3AAA941C-771E-4A4C-AC88-52328350DA7B}" type="parTrans" cxnId="{2FFE1E0A-060C-4BB7-9BAA-F0B5975A0A0E}">
      <dgm:prSet/>
      <dgm:spPr/>
      <dgm:t>
        <a:bodyPr/>
        <a:lstStyle/>
        <a:p>
          <a:endParaRPr lang="en-US"/>
        </a:p>
      </dgm:t>
    </dgm:pt>
    <dgm:pt modelId="{617208F1-6AED-4BD8-AC93-3AA21FC6969B}" type="sibTrans" cxnId="{2FFE1E0A-060C-4BB7-9BAA-F0B5975A0A0E}">
      <dgm:prSet custT="1"/>
      <dgm:spPr/>
      <dgm:t>
        <a:bodyPr/>
        <a:lstStyle/>
        <a:p>
          <a:r>
            <a:rPr lang="fa-IR" sz="2800" b="1" dirty="0" smtClean="0">
              <a:cs typeface="0 Kamran" panose="00000400000000000000" pitchFamily="2" charset="-78"/>
            </a:rPr>
            <a:t>انتقال محلول</a:t>
          </a:r>
          <a:endParaRPr lang="en-US" sz="2800" b="1" dirty="0">
            <a:cs typeface="0 Kamran" panose="00000400000000000000" pitchFamily="2" charset="-78"/>
          </a:endParaRPr>
        </a:p>
      </dgm:t>
    </dgm:pt>
    <dgm:pt modelId="{5CD647D0-7333-40FC-A010-19E0449AC5AD}" type="pres">
      <dgm:prSet presAssocID="{B22EA393-AE2D-4C42-A753-782D7A317A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A5635D-713A-415D-8E6B-AF6E161A76DF}" type="pres">
      <dgm:prSet presAssocID="{ABAA45F1-7CBE-4220-AB97-61D4DAA87C29}" presName="composite" presStyleCnt="0"/>
      <dgm:spPr/>
    </dgm:pt>
    <dgm:pt modelId="{AB3752B9-3E8B-47AF-A30E-154682C1D1F0}" type="pres">
      <dgm:prSet presAssocID="{ABAA45F1-7CBE-4220-AB97-61D4DAA87C2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7A505-59BB-4F8E-A4BC-32FE79668FB4}" type="pres">
      <dgm:prSet presAssocID="{ABAA45F1-7CBE-4220-AB97-61D4DAA87C2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B562-DAB8-4B56-B051-F9A6E36C13C4}" type="pres">
      <dgm:prSet presAssocID="{ABAA45F1-7CBE-4220-AB97-61D4DAA87C29}" presName="BalanceSpacing" presStyleCnt="0"/>
      <dgm:spPr/>
    </dgm:pt>
    <dgm:pt modelId="{63B0B24C-7B84-4372-9660-BE81F9E51927}" type="pres">
      <dgm:prSet presAssocID="{ABAA45F1-7CBE-4220-AB97-61D4DAA87C29}" presName="BalanceSpacing1" presStyleCnt="0"/>
      <dgm:spPr/>
    </dgm:pt>
    <dgm:pt modelId="{78E0CF7C-9196-431C-8506-C532BA6125EE}" type="pres">
      <dgm:prSet presAssocID="{0AEB6E14-3BFD-482E-B409-E7E48D3D1508}" presName="Accent1Text" presStyleLbl="node1" presStyleIdx="1" presStyleCnt="6"/>
      <dgm:spPr/>
      <dgm:t>
        <a:bodyPr/>
        <a:lstStyle/>
        <a:p>
          <a:endParaRPr lang="en-US"/>
        </a:p>
      </dgm:t>
    </dgm:pt>
    <dgm:pt modelId="{A3A6BAE7-F698-486E-944A-D45D59DA9E90}" type="pres">
      <dgm:prSet presAssocID="{0AEB6E14-3BFD-482E-B409-E7E48D3D1508}" presName="spaceBetweenRectangles" presStyleCnt="0"/>
      <dgm:spPr/>
    </dgm:pt>
    <dgm:pt modelId="{DA9F593B-307E-490F-8FC1-C5A00D8C64EE}" type="pres">
      <dgm:prSet presAssocID="{8298E828-3E4A-4133-BE00-F2ACD91C7F04}" presName="composite" presStyleCnt="0"/>
      <dgm:spPr/>
    </dgm:pt>
    <dgm:pt modelId="{E41448C9-3974-4357-A097-A9C4AAFC2695}" type="pres">
      <dgm:prSet presAssocID="{8298E828-3E4A-4133-BE00-F2ACD91C7F0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8B0BE-EE83-41F0-9CB6-4D12D67132FD}" type="pres">
      <dgm:prSet presAssocID="{8298E828-3E4A-4133-BE00-F2ACD91C7F0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EE29D-7071-4D47-81D3-B173B3410C59}" type="pres">
      <dgm:prSet presAssocID="{8298E828-3E4A-4133-BE00-F2ACD91C7F04}" presName="BalanceSpacing" presStyleCnt="0"/>
      <dgm:spPr/>
    </dgm:pt>
    <dgm:pt modelId="{970B3C5C-7F2D-4679-98DF-2EA63C65FFF9}" type="pres">
      <dgm:prSet presAssocID="{8298E828-3E4A-4133-BE00-F2ACD91C7F04}" presName="BalanceSpacing1" presStyleCnt="0"/>
      <dgm:spPr/>
    </dgm:pt>
    <dgm:pt modelId="{CF9CE073-2CB6-4852-B523-CAC4B24FAC13}" type="pres">
      <dgm:prSet presAssocID="{D74DE70B-D343-44B1-9176-654CA3D52194}" presName="Accent1Text" presStyleLbl="node1" presStyleIdx="3" presStyleCnt="6"/>
      <dgm:spPr/>
      <dgm:t>
        <a:bodyPr/>
        <a:lstStyle/>
        <a:p>
          <a:endParaRPr lang="en-US"/>
        </a:p>
      </dgm:t>
    </dgm:pt>
    <dgm:pt modelId="{DF68C5F4-4237-4E0B-B6B1-9604048740FA}" type="pres">
      <dgm:prSet presAssocID="{D74DE70B-D343-44B1-9176-654CA3D52194}" presName="spaceBetweenRectangles" presStyleCnt="0"/>
      <dgm:spPr/>
    </dgm:pt>
    <dgm:pt modelId="{3A417B88-AF77-4D57-9D36-05730F8680BE}" type="pres">
      <dgm:prSet presAssocID="{3640CB97-F48C-4A00-BACA-EDAE3D7CE183}" presName="composite" presStyleCnt="0"/>
      <dgm:spPr/>
    </dgm:pt>
    <dgm:pt modelId="{480DA751-84CE-48BF-AE81-869CA3D78F2C}" type="pres">
      <dgm:prSet presAssocID="{3640CB97-F48C-4A00-BACA-EDAE3D7CE18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3A9CD-962E-44DD-B833-F508E71BF020}" type="pres">
      <dgm:prSet presAssocID="{3640CB97-F48C-4A00-BACA-EDAE3D7CE18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205C-91CB-4372-A572-E6E9DB89AC70}" type="pres">
      <dgm:prSet presAssocID="{3640CB97-F48C-4A00-BACA-EDAE3D7CE183}" presName="BalanceSpacing" presStyleCnt="0"/>
      <dgm:spPr/>
    </dgm:pt>
    <dgm:pt modelId="{93223D74-E492-4CF3-AACB-69389E539962}" type="pres">
      <dgm:prSet presAssocID="{3640CB97-F48C-4A00-BACA-EDAE3D7CE183}" presName="BalanceSpacing1" presStyleCnt="0"/>
      <dgm:spPr/>
    </dgm:pt>
    <dgm:pt modelId="{0B5C2F0D-328D-41D4-BCE1-B9C1C20ACE5A}" type="pres">
      <dgm:prSet presAssocID="{617208F1-6AED-4BD8-AC93-3AA21FC6969B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9DFD0F2-19CA-4A92-B669-F4469910F30C}" type="presOf" srcId="{8298E828-3E4A-4133-BE00-F2ACD91C7F04}" destId="{E41448C9-3974-4357-A097-A9C4AAFC2695}" srcOrd="0" destOrd="0" presId="urn:microsoft.com/office/officeart/2008/layout/AlternatingHexagons"/>
    <dgm:cxn modelId="{9FB891E3-FA3C-4F0A-8409-DA33F4E96B1F}" type="presOf" srcId="{617208F1-6AED-4BD8-AC93-3AA21FC6969B}" destId="{0B5C2F0D-328D-41D4-BCE1-B9C1C20ACE5A}" srcOrd="0" destOrd="0" presId="urn:microsoft.com/office/officeart/2008/layout/AlternatingHexagons"/>
    <dgm:cxn modelId="{DE04089A-BD66-44E0-BC08-661C85B27A60}" srcId="{B22EA393-AE2D-4C42-A753-782D7A317ACF}" destId="{ABAA45F1-7CBE-4220-AB97-61D4DAA87C29}" srcOrd="0" destOrd="0" parTransId="{E983EA9E-629B-457A-9F59-4DA10F9FE64C}" sibTransId="{0AEB6E14-3BFD-482E-B409-E7E48D3D1508}"/>
    <dgm:cxn modelId="{EC4BAF65-1467-4E08-9C27-525853A4D693}" srcId="{B22EA393-AE2D-4C42-A753-782D7A317ACF}" destId="{8298E828-3E4A-4133-BE00-F2ACD91C7F04}" srcOrd="1" destOrd="0" parTransId="{0A11695F-9E2F-4DAC-A733-E049F82F5466}" sibTransId="{D74DE70B-D343-44B1-9176-654CA3D52194}"/>
    <dgm:cxn modelId="{165A8B1A-2EE2-44AC-8DD2-C7EC46C2E1F2}" type="presOf" srcId="{0AEB6E14-3BFD-482E-B409-E7E48D3D1508}" destId="{78E0CF7C-9196-431C-8506-C532BA6125EE}" srcOrd="0" destOrd="0" presId="urn:microsoft.com/office/officeart/2008/layout/AlternatingHexagons"/>
    <dgm:cxn modelId="{17EFE25B-C880-4DEF-877E-F42CBF185818}" type="presOf" srcId="{ABAA45F1-7CBE-4220-AB97-61D4DAA87C29}" destId="{AB3752B9-3E8B-47AF-A30E-154682C1D1F0}" srcOrd="0" destOrd="0" presId="urn:microsoft.com/office/officeart/2008/layout/AlternatingHexagons"/>
    <dgm:cxn modelId="{27476D8F-3B53-4461-95CB-BD492877095C}" type="presOf" srcId="{D74DE70B-D343-44B1-9176-654CA3D52194}" destId="{CF9CE073-2CB6-4852-B523-CAC4B24FAC13}" srcOrd="0" destOrd="0" presId="urn:microsoft.com/office/officeart/2008/layout/AlternatingHexagons"/>
    <dgm:cxn modelId="{2FFE1E0A-060C-4BB7-9BAA-F0B5975A0A0E}" srcId="{B22EA393-AE2D-4C42-A753-782D7A317ACF}" destId="{3640CB97-F48C-4A00-BACA-EDAE3D7CE183}" srcOrd="2" destOrd="0" parTransId="{3AAA941C-771E-4A4C-AC88-52328350DA7B}" sibTransId="{617208F1-6AED-4BD8-AC93-3AA21FC6969B}"/>
    <dgm:cxn modelId="{77B1C722-1B43-450B-87AD-536130A4EAEE}" type="presOf" srcId="{B22EA393-AE2D-4C42-A753-782D7A317ACF}" destId="{5CD647D0-7333-40FC-A010-19E0449AC5AD}" srcOrd="0" destOrd="0" presId="urn:microsoft.com/office/officeart/2008/layout/AlternatingHexagons"/>
    <dgm:cxn modelId="{E9BFC7A1-2BDC-421B-B518-A410125B5156}" type="presOf" srcId="{3640CB97-F48C-4A00-BACA-EDAE3D7CE183}" destId="{480DA751-84CE-48BF-AE81-869CA3D78F2C}" srcOrd="0" destOrd="0" presId="urn:microsoft.com/office/officeart/2008/layout/AlternatingHexagons"/>
    <dgm:cxn modelId="{16374169-37C1-4F68-A00B-D50C1F467847}" type="presParOf" srcId="{5CD647D0-7333-40FC-A010-19E0449AC5AD}" destId="{20A5635D-713A-415D-8E6B-AF6E161A76DF}" srcOrd="0" destOrd="0" presId="urn:microsoft.com/office/officeart/2008/layout/AlternatingHexagons"/>
    <dgm:cxn modelId="{286F6E94-30E7-4202-9D0A-C1B02963C2B3}" type="presParOf" srcId="{20A5635D-713A-415D-8E6B-AF6E161A76DF}" destId="{AB3752B9-3E8B-47AF-A30E-154682C1D1F0}" srcOrd="0" destOrd="0" presId="urn:microsoft.com/office/officeart/2008/layout/AlternatingHexagons"/>
    <dgm:cxn modelId="{C8DE5CC4-5F2F-4095-8425-54701A59021E}" type="presParOf" srcId="{20A5635D-713A-415D-8E6B-AF6E161A76DF}" destId="{1987A505-59BB-4F8E-A4BC-32FE79668FB4}" srcOrd="1" destOrd="0" presId="urn:microsoft.com/office/officeart/2008/layout/AlternatingHexagons"/>
    <dgm:cxn modelId="{A429FDD5-2B40-44AB-9240-DCC4566A0703}" type="presParOf" srcId="{20A5635D-713A-415D-8E6B-AF6E161A76DF}" destId="{7A0DB562-DAB8-4B56-B051-F9A6E36C13C4}" srcOrd="2" destOrd="0" presId="urn:microsoft.com/office/officeart/2008/layout/AlternatingHexagons"/>
    <dgm:cxn modelId="{EA9C9388-DBC3-4040-A2F6-E7AFACEB347C}" type="presParOf" srcId="{20A5635D-713A-415D-8E6B-AF6E161A76DF}" destId="{63B0B24C-7B84-4372-9660-BE81F9E51927}" srcOrd="3" destOrd="0" presId="urn:microsoft.com/office/officeart/2008/layout/AlternatingHexagons"/>
    <dgm:cxn modelId="{A96BA5B3-3375-47D7-BE1D-C51D18BADBC5}" type="presParOf" srcId="{20A5635D-713A-415D-8E6B-AF6E161A76DF}" destId="{78E0CF7C-9196-431C-8506-C532BA6125EE}" srcOrd="4" destOrd="0" presId="urn:microsoft.com/office/officeart/2008/layout/AlternatingHexagons"/>
    <dgm:cxn modelId="{6D9BD2D8-4043-4BCD-8412-ACAE58EAFE63}" type="presParOf" srcId="{5CD647D0-7333-40FC-A010-19E0449AC5AD}" destId="{A3A6BAE7-F698-486E-944A-D45D59DA9E90}" srcOrd="1" destOrd="0" presId="urn:microsoft.com/office/officeart/2008/layout/AlternatingHexagons"/>
    <dgm:cxn modelId="{90A802C6-7CDD-4375-BBE3-1C5594A0D581}" type="presParOf" srcId="{5CD647D0-7333-40FC-A010-19E0449AC5AD}" destId="{DA9F593B-307E-490F-8FC1-C5A00D8C64EE}" srcOrd="2" destOrd="0" presId="urn:microsoft.com/office/officeart/2008/layout/AlternatingHexagons"/>
    <dgm:cxn modelId="{92CB5D59-19A7-4A3E-BE37-A3B20EFEE2D6}" type="presParOf" srcId="{DA9F593B-307E-490F-8FC1-C5A00D8C64EE}" destId="{E41448C9-3974-4357-A097-A9C4AAFC2695}" srcOrd="0" destOrd="0" presId="urn:microsoft.com/office/officeart/2008/layout/AlternatingHexagons"/>
    <dgm:cxn modelId="{1543519E-9640-4552-92F7-61A5A1A153A5}" type="presParOf" srcId="{DA9F593B-307E-490F-8FC1-C5A00D8C64EE}" destId="{7DD8B0BE-EE83-41F0-9CB6-4D12D67132FD}" srcOrd="1" destOrd="0" presId="urn:microsoft.com/office/officeart/2008/layout/AlternatingHexagons"/>
    <dgm:cxn modelId="{34957C44-78E4-44DB-97E2-016A8A3E7365}" type="presParOf" srcId="{DA9F593B-307E-490F-8FC1-C5A00D8C64EE}" destId="{0F0EE29D-7071-4D47-81D3-B173B3410C59}" srcOrd="2" destOrd="0" presId="urn:microsoft.com/office/officeart/2008/layout/AlternatingHexagons"/>
    <dgm:cxn modelId="{4A288963-8DB5-45D6-9689-EE48E91B37D4}" type="presParOf" srcId="{DA9F593B-307E-490F-8FC1-C5A00D8C64EE}" destId="{970B3C5C-7F2D-4679-98DF-2EA63C65FFF9}" srcOrd="3" destOrd="0" presId="urn:microsoft.com/office/officeart/2008/layout/AlternatingHexagons"/>
    <dgm:cxn modelId="{F94D0262-CC0B-4992-9353-611818DCBBE1}" type="presParOf" srcId="{DA9F593B-307E-490F-8FC1-C5A00D8C64EE}" destId="{CF9CE073-2CB6-4852-B523-CAC4B24FAC13}" srcOrd="4" destOrd="0" presId="urn:microsoft.com/office/officeart/2008/layout/AlternatingHexagons"/>
    <dgm:cxn modelId="{E2244BF2-09B3-4673-A6E6-DF7901DF15A2}" type="presParOf" srcId="{5CD647D0-7333-40FC-A010-19E0449AC5AD}" destId="{DF68C5F4-4237-4E0B-B6B1-9604048740FA}" srcOrd="3" destOrd="0" presId="urn:microsoft.com/office/officeart/2008/layout/AlternatingHexagons"/>
    <dgm:cxn modelId="{24D4E489-B026-4537-90CE-DD1D1E46B594}" type="presParOf" srcId="{5CD647D0-7333-40FC-A010-19E0449AC5AD}" destId="{3A417B88-AF77-4D57-9D36-05730F8680BE}" srcOrd="4" destOrd="0" presId="urn:microsoft.com/office/officeart/2008/layout/AlternatingHexagons"/>
    <dgm:cxn modelId="{E551E3A9-E131-4341-A3C9-86852395B014}" type="presParOf" srcId="{3A417B88-AF77-4D57-9D36-05730F8680BE}" destId="{480DA751-84CE-48BF-AE81-869CA3D78F2C}" srcOrd="0" destOrd="0" presId="urn:microsoft.com/office/officeart/2008/layout/AlternatingHexagons"/>
    <dgm:cxn modelId="{F5670D1A-2A51-4E09-8FC6-B30E3942DC54}" type="presParOf" srcId="{3A417B88-AF77-4D57-9D36-05730F8680BE}" destId="{BEB3A9CD-962E-44DD-B833-F508E71BF020}" srcOrd="1" destOrd="0" presId="urn:microsoft.com/office/officeart/2008/layout/AlternatingHexagons"/>
    <dgm:cxn modelId="{3201A6DE-CA45-404A-8E82-175FF8225849}" type="presParOf" srcId="{3A417B88-AF77-4D57-9D36-05730F8680BE}" destId="{C131205C-91CB-4372-A572-E6E9DB89AC70}" srcOrd="2" destOrd="0" presId="urn:microsoft.com/office/officeart/2008/layout/AlternatingHexagons"/>
    <dgm:cxn modelId="{E85612F3-7706-4706-A0C7-6205DAA7A766}" type="presParOf" srcId="{3A417B88-AF77-4D57-9D36-05730F8680BE}" destId="{93223D74-E492-4CF3-AACB-69389E539962}" srcOrd="3" destOrd="0" presId="urn:microsoft.com/office/officeart/2008/layout/AlternatingHexagons"/>
    <dgm:cxn modelId="{D9B2CD30-E10F-4C16-82BE-3D5C2008B88E}" type="presParOf" srcId="{3A417B88-AF77-4D57-9D36-05730F8680BE}" destId="{0B5C2F0D-328D-41D4-BCE1-B9C1C20ACE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A7CCD-D4C0-4D97-AEC0-3AF28B6F053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2F227DC-DEC1-4F3C-A27D-A5EC3FDC44E1}">
      <dgm:prSet phldrT="[Text]" custT="1"/>
      <dgm:spPr/>
      <dgm:t>
        <a:bodyPr/>
        <a:lstStyle/>
        <a:p>
          <a:endParaRPr lang="en-US" sz="4900" b="1" dirty="0" smtClean="0">
            <a:cs typeface="0 Kamran" panose="00000400000000000000" pitchFamily="2" charset="-78"/>
          </a:endParaRPr>
        </a:p>
        <a:p>
          <a:r>
            <a:rPr lang="fa-IR" sz="4900" b="1" dirty="0" smtClean="0">
              <a:cs typeface="0 Kamran" panose="00000400000000000000" pitchFamily="2" charset="-78"/>
            </a:rPr>
            <a:t>بالن ته گرد</a:t>
          </a:r>
          <a:endParaRPr lang="en-US" sz="4900" b="1" dirty="0">
            <a:cs typeface="0 Kamran" panose="00000400000000000000" pitchFamily="2" charset="-78"/>
          </a:endParaRPr>
        </a:p>
      </dgm:t>
    </dgm:pt>
    <dgm:pt modelId="{88510F7C-1DEA-460E-8A8C-9F350F1782B0}" type="parTrans" cxnId="{C31AB24C-3C8F-4F89-A5E2-E9E1DF21631E}">
      <dgm:prSet/>
      <dgm:spPr/>
      <dgm:t>
        <a:bodyPr/>
        <a:lstStyle/>
        <a:p>
          <a:endParaRPr lang="en-US"/>
        </a:p>
      </dgm:t>
    </dgm:pt>
    <dgm:pt modelId="{B914B303-B284-4993-9B32-F364203CB253}" type="sibTrans" cxnId="{C31AB24C-3C8F-4F89-A5E2-E9E1DF21631E}">
      <dgm:prSet/>
      <dgm:spPr/>
      <dgm:t>
        <a:bodyPr/>
        <a:lstStyle/>
        <a:p>
          <a:endParaRPr lang="en-US"/>
        </a:p>
      </dgm:t>
    </dgm:pt>
    <dgm:pt modelId="{3207B281-4808-4EF3-8A4E-C196DC514126}">
      <dgm:prSet phldrT="[Text]" custT="1"/>
      <dgm:spPr/>
      <dgm:t>
        <a:bodyPr/>
        <a:lstStyle/>
        <a:p>
          <a:endParaRPr lang="en-US" sz="4900" b="1" dirty="0" smtClean="0">
            <a:cs typeface="0 Kamran" panose="00000400000000000000" pitchFamily="2" charset="-78"/>
          </a:endParaRPr>
        </a:p>
        <a:p>
          <a:r>
            <a:rPr lang="fa-IR" sz="4900" b="1" dirty="0" smtClean="0">
              <a:cs typeface="0 Kamran" panose="00000400000000000000" pitchFamily="2" charset="-78"/>
            </a:rPr>
            <a:t>بالن ته صاف</a:t>
          </a:r>
          <a:endParaRPr lang="en-US" sz="4900" b="1" dirty="0">
            <a:cs typeface="0 Kamran" panose="00000400000000000000" pitchFamily="2" charset="-78"/>
          </a:endParaRPr>
        </a:p>
      </dgm:t>
    </dgm:pt>
    <dgm:pt modelId="{BE802AC4-BEE2-4277-813D-95BDB9CCA70D}" type="parTrans" cxnId="{FBF9328B-75BA-4512-BFD9-B96FB81AA5E8}">
      <dgm:prSet/>
      <dgm:spPr/>
      <dgm:t>
        <a:bodyPr/>
        <a:lstStyle/>
        <a:p>
          <a:endParaRPr lang="en-US"/>
        </a:p>
      </dgm:t>
    </dgm:pt>
    <dgm:pt modelId="{C9B5802B-BBCD-450D-B301-3B226CF977D5}" type="sibTrans" cxnId="{FBF9328B-75BA-4512-BFD9-B96FB81AA5E8}">
      <dgm:prSet/>
      <dgm:spPr/>
      <dgm:t>
        <a:bodyPr/>
        <a:lstStyle/>
        <a:p>
          <a:endParaRPr lang="en-US"/>
        </a:p>
      </dgm:t>
    </dgm:pt>
    <dgm:pt modelId="{08842D63-A1B8-403B-91BD-F295C9C8B39C}">
      <dgm:prSet phldrT="[Text]" custT="1"/>
      <dgm:spPr/>
      <dgm:t>
        <a:bodyPr/>
        <a:lstStyle/>
        <a:p>
          <a:endParaRPr lang="en-US" sz="4900" b="1" dirty="0" smtClean="0">
            <a:cs typeface="0 Kamran" panose="00000400000000000000" pitchFamily="2" charset="-78"/>
          </a:endParaRPr>
        </a:p>
        <a:p>
          <a:r>
            <a:rPr lang="fa-IR" sz="4900" b="1" dirty="0" smtClean="0">
              <a:cs typeface="0 Kamran" panose="00000400000000000000" pitchFamily="2" charset="-78"/>
            </a:rPr>
            <a:t>بالن حجمی</a:t>
          </a:r>
          <a:endParaRPr lang="en-US" sz="4900" b="1" dirty="0">
            <a:cs typeface="0 Kamran" panose="00000400000000000000" pitchFamily="2" charset="-78"/>
          </a:endParaRPr>
        </a:p>
      </dgm:t>
    </dgm:pt>
    <dgm:pt modelId="{FCE954CD-60A0-41E4-A285-3CE1FFC101F4}" type="parTrans" cxnId="{94B22126-353B-48D5-BD28-98310C4AD4F6}">
      <dgm:prSet/>
      <dgm:spPr/>
      <dgm:t>
        <a:bodyPr/>
        <a:lstStyle/>
        <a:p>
          <a:endParaRPr lang="en-US"/>
        </a:p>
      </dgm:t>
    </dgm:pt>
    <dgm:pt modelId="{2731537F-6871-46CE-B3AB-CFC066F88478}" type="sibTrans" cxnId="{94B22126-353B-48D5-BD28-98310C4AD4F6}">
      <dgm:prSet/>
      <dgm:spPr/>
      <dgm:t>
        <a:bodyPr/>
        <a:lstStyle/>
        <a:p>
          <a:endParaRPr lang="en-US"/>
        </a:p>
      </dgm:t>
    </dgm:pt>
    <dgm:pt modelId="{6991E08D-B9C5-4D37-9D32-1D81CC302B91}" type="pres">
      <dgm:prSet presAssocID="{4EFA7CCD-D4C0-4D97-AEC0-3AF28B6F0536}" presName="Name0" presStyleCnt="0">
        <dgm:presLayoutVars>
          <dgm:dir/>
          <dgm:resizeHandles val="exact"/>
        </dgm:presLayoutVars>
      </dgm:prSet>
      <dgm:spPr/>
    </dgm:pt>
    <dgm:pt modelId="{265B3D05-09F3-4ECD-A34D-58182103CC84}" type="pres">
      <dgm:prSet presAssocID="{4EFA7CCD-D4C0-4D97-AEC0-3AF28B6F0536}" presName="fgShape" presStyleLbl="fgShp" presStyleIdx="0" presStyleCnt="1"/>
      <dgm:spPr/>
    </dgm:pt>
    <dgm:pt modelId="{BB94EA38-BA7E-4D6F-BDB5-57E6CF5047BA}" type="pres">
      <dgm:prSet presAssocID="{4EFA7CCD-D4C0-4D97-AEC0-3AF28B6F0536}" presName="linComp" presStyleCnt="0"/>
      <dgm:spPr/>
    </dgm:pt>
    <dgm:pt modelId="{68C47E97-7274-4EDE-9B55-4F48930E83FA}" type="pres">
      <dgm:prSet presAssocID="{B2F227DC-DEC1-4F3C-A27D-A5EC3FDC44E1}" presName="compNode" presStyleCnt="0"/>
      <dgm:spPr/>
    </dgm:pt>
    <dgm:pt modelId="{2CB5E053-DB26-4869-A6AC-137003CC0F96}" type="pres">
      <dgm:prSet presAssocID="{B2F227DC-DEC1-4F3C-A27D-A5EC3FDC44E1}" presName="bkgdShape" presStyleLbl="node1" presStyleIdx="0" presStyleCnt="3"/>
      <dgm:spPr/>
      <dgm:t>
        <a:bodyPr/>
        <a:lstStyle/>
        <a:p>
          <a:endParaRPr lang="en-US"/>
        </a:p>
      </dgm:t>
    </dgm:pt>
    <dgm:pt modelId="{5E552C23-EB87-4F27-A715-541D64C3792F}" type="pres">
      <dgm:prSet presAssocID="{B2F227DC-DEC1-4F3C-A27D-A5EC3FDC44E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54178-D982-422E-A709-603C7BC56AA1}" type="pres">
      <dgm:prSet presAssocID="{B2F227DC-DEC1-4F3C-A27D-A5EC3FDC44E1}" presName="invisiNode" presStyleLbl="node1" presStyleIdx="0" presStyleCnt="3"/>
      <dgm:spPr/>
    </dgm:pt>
    <dgm:pt modelId="{D34EF144-2FEF-4AEB-ADB3-0B4F8D6D4422}" type="pres">
      <dgm:prSet presAssocID="{B2F227DC-DEC1-4F3C-A27D-A5EC3FDC44E1}" presName="imagNode" presStyleLbl="fgImgPlace1" presStyleIdx="0" presStyleCnt="3" custScaleX="163271" custScaleY="165127" custLinFactNeighborY="193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C7C557-9034-43E6-97AC-B4E83C08BD9C}" type="pres">
      <dgm:prSet presAssocID="{B914B303-B284-4993-9B32-F364203CB2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FEB725-386E-46A0-891F-1186788054E5}" type="pres">
      <dgm:prSet presAssocID="{3207B281-4808-4EF3-8A4E-C196DC514126}" presName="compNode" presStyleCnt="0"/>
      <dgm:spPr/>
    </dgm:pt>
    <dgm:pt modelId="{07CF88B3-9B88-4C00-82F5-984C462F3037}" type="pres">
      <dgm:prSet presAssocID="{3207B281-4808-4EF3-8A4E-C196DC514126}" presName="bkgdShape" presStyleLbl="node1" presStyleIdx="1" presStyleCnt="3"/>
      <dgm:spPr/>
      <dgm:t>
        <a:bodyPr/>
        <a:lstStyle/>
        <a:p>
          <a:endParaRPr lang="en-US"/>
        </a:p>
      </dgm:t>
    </dgm:pt>
    <dgm:pt modelId="{B3171EA8-E622-4660-8171-4DC08EB2F714}" type="pres">
      <dgm:prSet presAssocID="{3207B281-4808-4EF3-8A4E-C196DC51412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3E800-FFA8-4460-B534-4FDA04D13442}" type="pres">
      <dgm:prSet presAssocID="{3207B281-4808-4EF3-8A4E-C196DC514126}" presName="invisiNode" presStyleLbl="node1" presStyleIdx="1" presStyleCnt="3"/>
      <dgm:spPr/>
    </dgm:pt>
    <dgm:pt modelId="{D1EEB8EA-47F8-4213-BECA-3F389D2373C0}" type="pres">
      <dgm:prSet presAssocID="{3207B281-4808-4EF3-8A4E-C196DC514126}" presName="imagNode" presStyleLbl="fgImgPlace1" presStyleIdx="1" presStyleCnt="3" custScaleX="163271" custScaleY="165127" custLinFactNeighborY="193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FEBAF5-EF34-4546-AC73-1955A6FEBA20}" type="pres">
      <dgm:prSet presAssocID="{C9B5802B-BBCD-450D-B301-3B226CF977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E580FC-FB22-4A18-B3A5-DF645875FC75}" type="pres">
      <dgm:prSet presAssocID="{08842D63-A1B8-403B-91BD-F295C9C8B39C}" presName="compNode" presStyleCnt="0"/>
      <dgm:spPr/>
    </dgm:pt>
    <dgm:pt modelId="{F35EAFBE-969A-4D75-AF42-70895A80A526}" type="pres">
      <dgm:prSet presAssocID="{08842D63-A1B8-403B-91BD-F295C9C8B39C}" presName="bkgdShape" presStyleLbl="node1" presStyleIdx="2" presStyleCnt="3"/>
      <dgm:spPr/>
      <dgm:t>
        <a:bodyPr/>
        <a:lstStyle/>
        <a:p>
          <a:endParaRPr lang="en-US"/>
        </a:p>
      </dgm:t>
    </dgm:pt>
    <dgm:pt modelId="{F5167BC9-9F13-46C9-9864-6E63A00C1D08}" type="pres">
      <dgm:prSet presAssocID="{08842D63-A1B8-403B-91BD-F295C9C8B39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34B54-1C5C-4B27-8B74-B5DFBC290945}" type="pres">
      <dgm:prSet presAssocID="{08842D63-A1B8-403B-91BD-F295C9C8B39C}" presName="invisiNode" presStyleLbl="node1" presStyleIdx="2" presStyleCnt="3"/>
      <dgm:spPr/>
    </dgm:pt>
    <dgm:pt modelId="{D2DE6817-DEC1-4128-8CA8-C7F83A452BB8}" type="pres">
      <dgm:prSet presAssocID="{08842D63-A1B8-403B-91BD-F295C9C8B39C}" presName="imagNode" presStyleLbl="fgImgPlace1" presStyleIdx="2" presStyleCnt="3" custScaleX="163271" custScaleY="165127" custLinFactNeighborY="1938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841358-DB9B-4DE8-930F-1D290DA06C31}" type="presOf" srcId="{4EFA7CCD-D4C0-4D97-AEC0-3AF28B6F0536}" destId="{6991E08D-B9C5-4D37-9D32-1D81CC302B91}" srcOrd="0" destOrd="0" presId="urn:microsoft.com/office/officeart/2005/8/layout/hList7"/>
    <dgm:cxn modelId="{FBF9328B-75BA-4512-BFD9-B96FB81AA5E8}" srcId="{4EFA7CCD-D4C0-4D97-AEC0-3AF28B6F0536}" destId="{3207B281-4808-4EF3-8A4E-C196DC514126}" srcOrd="1" destOrd="0" parTransId="{BE802AC4-BEE2-4277-813D-95BDB9CCA70D}" sibTransId="{C9B5802B-BBCD-450D-B301-3B226CF977D5}"/>
    <dgm:cxn modelId="{96CFA1ED-C0B6-43DA-B825-7A754B4CC445}" type="presOf" srcId="{3207B281-4808-4EF3-8A4E-C196DC514126}" destId="{07CF88B3-9B88-4C00-82F5-984C462F3037}" srcOrd="0" destOrd="0" presId="urn:microsoft.com/office/officeart/2005/8/layout/hList7"/>
    <dgm:cxn modelId="{DC9D7E61-81C9-4E41-A5A2-E49B1D74E182}" type="presOf" srcId="{B2F227DC-DEC1-4F3C-A27D-A5EC3FDC44E1}" destId="{2CB5E053-DB26-4869-A6AC-137003CC0F96}" srcOrd="0" destOrd="0" presId="urn:microsoft.com/office/officeart/2005/8/layout/hList7"/>
    <dgm:cxn modelId="{AE6112BE-5340-41D9-9D79-65AD39EC67CD}" type="presOf" srcId="{08842D63-A1B8-403B-91BD-F295C9C8B39C}" destId="{F5167BC9-9F13-46C9-9864-6E63A00C1D08}" srcOrd="1" destOrd="0" presId="urn:microsoft.com/office/officeart/2005/8/layout/hList7"/>
    <dgm:cxn modelId="{94B22126-353B-48D5-BD28-98310C4AD4F6}" srcId="{4EFA7CCD-D4C0-4D97-AEC0-3AF28B6F0536}" destId="{08842D63-A1B8-403B-91BD-F295C9C8B39C}" srcOrd="2" destOrd="0" parTransId="{FCE954CD-60A0-41E4-A285-3CE1FFC101F4}" sibTransId="{2731537F-6871-46CE-B3AB-CFC066F88478}"/>
    <dgm:cxn modelId="{E011F9CE-CAA9-473E-BE88-1E3CF2E63D87}" type="presOf" srcId="{B2F227DC-DEC1-4F3C-A27D-A5EC3FDC44E1}" destId="{5E552C23-EB87-4F27-A715-541D64C3792F}" srcOrd="1" destOrd="0" presId="urn:microsoft.com/office/officeart/2005/8/layout/hList7"/>
    <dgm:cxn modelId="{ACF96359-B3D3-4949-B688-1302790A7A0A}" type="presOf" srcId="{C9B5802B-BBCD-450D-B301-3B226CF977D5}" destId="{82FEBAF5-EF34-4546-AC73-1955A6FEBA20}" srcOrd="0" destOrd="0" presId="urn:microsoft.com/office/officeart/2005/8/layout/hList7"/>
    <dgm:cxn modelId="{EF41C431-EDC2-446D-9D24-D426C2ADCFBB}" type="presOf" srcId="{08842D63-A1B8-403B-91BD-F295C9C8B39C}" destId="{F35EAFBE-969A-4D75-AF42-70895A80A526}" srcOrd="0" destOrd="0" presId="urn:microsoft.com/office/officeart/2005/8/layout/hList7"/>
    <dgm:cxn modelId="{C31AB24C-3C8F-4F89-A5E2-E9E1DF21631E}" srcId="{4EFA7CCD-D4C0-4D97-AEC0-3AF28B6F0536}" destId="{B2F227DC-DEC1-4F3C-A27D-A5EC3FDC44E1}" srcOrd="0" destOrd="0" parTransId="{88510F7C-1DEA-460E-8A8C-9F350F1782B0}" sibTransId="{B914B303-B284-4993-9B32-F364203CB253}"/>
    <dgm:cxn modelId="{EF62F679-0CD4-435F-A475-6F4AA9577938}" type="presOf" srcId="{3207B281-4808-4EF3-8A4E-C196DC514126}" destId="{B3171EA8-E622-4660-8171-4DC08EB2F714}" srcOrd="1" destOrd="0" presId="urn:microsoft.com/office/officeart/2005/8/layout/hList7"/>
    <dgm:cxn modelId="{AEDAD8FB-61F0-45A2-9879-8D0AFCAE60FE}" type="presOf" srcId="{B914B303-B284-4993-9B32-F364203CB253}" destId="{E4C7C557-9034-43E6-97AC-B4E83C08BD9C}" srcOrd="0" destOrd="0" presId="urn:microsoft.com/office/officeart/2005/8/layout/hList7"/>
    <dgm:cxn modelId="{2BAC8B11-3D08-4CBE-8F78-ED9EC26599A3}" type="presParOf" srcId="{6991E08D-B9C5-4D37-9D32-1D81CC302B91}" destId="{265B3D05-09F3-4ECD-A34D-58182103CC84}" srcOrd="0" destOrd="0" presId="urn:microsoft.com/office/officeart/2005/8/layout/hList7"/>
    <dgm:cxn modelId="{886D9124-2D11-4760-981E-04EF0C0AF41C}" type="presParOf" srcId="{6991E08D-B9C5-4D37-9D32-1D81CC302B91}" destId="{BB94EA38-BA7E-4D6F-BDB5-57E6CF5047BA}" srcOrd="1" destOrd="0" presId="urn:microsoft.com/office/officeart/2005/8/layout/hList7"/>
    <dgm:cxn modelId="{63910E45-6E4B-411C-948F-91760D0C9EA7}" type="presParOf" srcId="{BB94EA38-BA7E-4D6F-BDB5-57E6CF5047BA}" destId="{68C47E97-7274-4EDE-9B55-4F48930E83FA}" srcOrd="0" destOrd="0" presId="urn:microsoft.com/office/officeart/2005/8/layout/hList7"/>
    <dgm:cxn modelId="{6B257CC8-D5A1-41C3-8047-2AAE19E56C90}" type="presParOf" srcId="{68C47E97-7274-4EDE-9B55-4F48930E83FA}" destId="{2CB5E053-DB26-4869-A6AC-137003CC0F96}" srcOrd="0" destOrd="0" presId="urn:microsoft.com/office/officeart/2005/8/layout/hList7"/>
    <dgm:cxn modelId="{41D465CC-DA2A-47C9-B9B5-B966BD8642E8}" type="presParOf" srcId="{68C47E97-7274-4EDE-9B55-4F48930E83FA}" destId="{5E552C23-EB87-4F27-A715-541D64C3792F}" srcOrd="1" destOrd="0" presId="urn:microsoft.com/office/officeart/2005/8/layout/hList7"/>
    <dgm:cxn modelId="{2E20FA99-F9FC-4576-A73C-E97FFCF24DEF}" type="presParOf" srcId="{68C47E97-7274-4EDE-9B55-4F48930E83FA}" destId="{F0D54178-D982-422E-A709-603C7BC56AA1}" srcOrd="2" destOrd="0" presId="urn:microsoft.com/office/officeart/2005/8/layout/hList7"/>
    <dgm:cxn modelId="{3994A159-683E-421D-8376-FCD0E8789AB1}" type="presParOf" srcId="{68C47E97-7274-4EDE-9B55-4F48930E83FA}" destId="{D34EF144-2FEF-4AEB-ADB3-0B4F8D6D4422}" srcOrd="3" destOrd="0" presId="urn:microsoft.com/office/officeart/2005/8/layout/hList7"/>
    <dgm:cxn modelId="{F8DE5C35-0AB3-487C-AF7D-D94CD481397E}" type="presParOf" srcId="{BB94EA38-BA7E-4D6F-BDB5-57E6CF5047BA}" destId="{E4C7C557-9034-43E6-97AC-B4E83C08BD9C}" srcOrd="1" destOrd="0" presId="urn:microsoft.com/office/officeart/2005/8/layout/hList7"/>
    <dgm:cxn modelId="{4AA23874-D735-45F0-B4A9-5AC02F672D22}" type="presParOf" srcId="{BB94EA38-BA7E-4D6F-BDB5-57E6CF5047BA}" destId="{3FFEB725-386E-46A0-891F-1186788054E5}" srcOrd="2" destOrd="0" presId="urn:microsoft.com/office/officeart/2005/8/layout/hList7"/>
    <dgm:cxn modelId="{DA6EC589-50B5-4859-94D4-3BF3742C7556}" type="presParOf" srcId="{3FFEB725-386E-46A0-891F-1186788054E5}" destId="{07CF88B3-9B88-4C00-82F5-984C462F3037}" srcOrd="0" destOrd="0" presId="urn:microsoft.com/office/officeart/2005/8/layout/hList7"/>
    <dgm:cxn modelId="{D5C323DC-E9B9-49D4-A594-69C6C8C8DA5E}" type="presParOf" srcId="{3FFEB725-386E-46A0-891F-1186788054E5}" destId="{B3171EA8-E622-4660-8171-4DC08EB2F714}" srcOrd="1" destOrd="0" presId="urn:microsoft.com/office/officeart/2005/8/layout/hList7"/>
    <dgm:cxn modelId="{EA91D9F7-9AF4-4BD2-AC49-1144075B5D9F}" type="presParOf" srcId="{3FFEB725-386E-46A0-891F-1186788054E5}" destId="{E593E800-FFA8-4460-B534-4FDA04D13442}" srcOrd="2" destOrd="0" presId="urn:microsoft.com/office/officeart/2005/8/layout/hList7"/>
    <dgm:cxn modelId="{CD98C16D-A6D0-4D2D-9580-A3683454CA8D}" type="presParOf" srcId="{3FFEB725-386E-46A0-891F-1186788054E5}" destId="{D1EEB8EA-47F8-4213-BECA-3F389D2373C0}" srcOrd="3" destOrd="0" presId="urn:microsoft.com/office/officeart/2005/8/layout/hList7"/>
    <dgm:cxn modelId="{5F53F6FC-D2E5-42EA-B605-4A33EA526587}" type="presParOf" srcId="{BB94EA38-BA7E-4D6F-BDB5-57E6CF5047BA}" destId="{82FEBAF5-EF34-4546-AC73-1955A6FEBA20}" srcOrd="3" destOrd="0" presId="urn:microsoft.com/office/officeart/2005/8/layout/hList7"/>
    <dgm:cxn modelId="{8B29C364-EF23-46CB-9B5A-1D897F0F89A3}" type="presParOf" srcId="{BB94EA38-BA7E-4D6F-BDB5-57E6CF5047BA}" destId="{79E580FC-FB22-4A18-B3A5-DF645875FC75}" srcOrd="4" destOrd="0" presId="urn:microsoft.com/office/officeart/2005/8/layout/hList7"/>
    <dgm:cxn modelId="{D13D4623-9A43-4159-931A-5D1E1E41A1C6}" type="presParOf" srcId="{79E580FC-FB22-4A18-B3A5-DF645875FC75}" destId="{F35EAFBE-969A-4D75-AF42-70895A80A526}" srcOrd="0" destOrd="0" presId="urn:microsoft.com/office/officeart/2005/8/layout/hList7"/>
    <dgm:cxn modelId="{D543D7C9-205A-41E8-96D2-C63DAB1BE8E6}" type="presParOf" srcId="{79E580FC-FB22-4A18-B3A5-DF645875FC75}" destId="{F5167BC9-9F13-46C9-9864-6E63A00C1D08}" srcOrd="1" destOrd="0" presId="urn:microsoft.com/office/officeart/2005/8/layout/hList7"/>
    <dgm:cxn modelId="{CBF3DBE9-6D09-4F71-BFCF-197822B96114}" type="presParOf" srcId="{79E580FC-FB22-4A18-B3A5-DF645875FC75}" destId="{AA434B54-1C5C-4B27-8B74-B5DFBC290945}" srcOrd="2" destOrd="0" presId="urn:microsoft.com/office/officeart/2005/8/layout/hList7"/>
    <dgm:cxn modelId="{41AD4F5F-52A6-4865-AA71-86DF3E8B7ABD}" type="presParOf" srcId="{79E580FC-FB22-4A18-B3A5-DF645875FC75}" destId="{D2DE6817-DEC1-4128-8CA8-C7F83A452B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052DC-3550-4D6D-A4E5-1294F7F807E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E1F04-3366-47BA-B078-5F6017482ACE}">
      <dgm:prSet phldrT="[Text]" custT="1"/>
      <dgm:spPr/>
      <dgm:t>
        <a:bodyPr/>
        <a:lstStyle/>
        <a:p>
          <a:r>
            <a:rPr lang="fa-IR" sz="2800" b="1" dirty="0" smtClean="0">
              <a:cs typeface="B Kamran" panose="00000400000000000000" pitchFamily="2" charset="-78"/>
            </a:rPr>
            <a:t>مخلوط کردن</a:t>
          </a:r>
          <a:endParaRPr lang="en-US" sz="2800" b="1" dirty="0">
            <a:cs typeface="B Kamran" panose="00000400000000000000" pitchFamily="2" charset="-78"/>
          </a:endParaRPr>
        </a:p>
      </dgm:t>
    </dgm:pt>
    <dgm:pt modelId="{81ED74B8-40D9-4ABF-BD5D-449F1E9788D7}" type="parTrans" cxnId="{1E73CC9F-568E-485B-9EB5-155C14F80429}">
      <dgm:prSet/>
      <dgm:spPr/>
      <dgm:t>
        <a:bodyPr/>
        <a:lstStyle/>
        <a:p>
          <a:endParaRPr lang="en-US"/>
        </a:p>
      </dgm:t>
    </dgm:pt>
    <dgm:pt modelId="{65266F6C-3B1E-4580-9728-04E5AEB1529E}" type="sibTrans" cxnId="{1E73CC9F-568E-485B-9EB5-155C14F80429}">
      <dgm:prSet/>
      <dgm:spPr/>
      <dgm:t>
        <a:bodyPr/>
        <a:lstStyle/>
        <a:p>
          <a:endParaRPr lang="en-US"/>
        </a:p>
      </dgm:t>
    </dgm:pt>
    <dgm:pt modelId="{CE87CA5A-FD1A-4C6D-BFCA-4A70371D5AC4}">
      <dgm:prSet phldrT="[Text]" custT="1"/>
      <dgm:spPr/>
      <dgm:t>
        <a:bodyPr/>
        <a:lstStyle/>
        <a:p>
          <a:r>
            <a:rPr lang="fa-IR" sz="2800" b="1" dirty="0" smtClean="0">
              <a:cs typeface="B Kamran" panose="00000400000000000000" pitchFamily="2" charset="-78"/>
            </a:rPr>
            <a:t>گرم کردن</a:t>
          </a:r>
          <a:endParaRPr lang="en-US" sz="2800" b="1" dirty="0">
            <a:cs typeface="B Kamran" panose="00000400000000000000" pitchFamily="2" charset="-78"/>
          </a:endParaRPr>
        </a:p>
      </dgm:t>
    </dgm:pt>
    <dgm:pt modelId="{6A6128D6-3F68-4B10-A420-43D7AD5C256E}" type="parTrans" cxnId="{3FB4D8D5-0E3F-418D-AA8C-82FA4BED3375}">
      <dgm:prSet/>
      <dgm:spPr/>
      <dgm:t>
        <a:bodyPr/>
        <a:lstStyle/>
        <a:p>
          <a:endParaRPr lang="en-US"/>
        </a:p>
      </dgm:t>
    </dgm:pt>
    <dgm:pt modelId="{4C1DDEE3-BCBE-44E7-98A3-AC05564348AD}" type="sibTrans" cxnId="{3FB4D8D5-0E3F-418D-AA8C-82FA4BED3375}">
      <dgm:prSet/>
      <dgm:spPr/>
      <dgm:t>
        <a:bodyPr/>
        <a:lstStyle/>
        <a:p>
          <a:endParaRPr lang="en-US"/>
        </a:p>
      </dgm:t>
    </dgm:pt>
    <dgm:pt modelId="{C2F2FFCA-50DB-40BF-A82C-911FEAAD4096}">
      <dgm:prSet phldrT="[Text]" custT="1"/>
      <dgm:spPr/>
      <dgm:t>
        <a:bodyPr/>
        <a:lstStyle/>
        <a:p>
          <a:r>
            <a:rPr lang="fa-IR" sz="2800" b="1" dirty="0" smtClean="0">
              <a:cs typeface="B Kamran" panose="00000400000000000000" pitchFamily="2" charset="-78"/>
            </a:rPr>
            <a:t>برداشتن حجم معین</a:t>
          </a:r>
          <a:endParaRPr lang="en-US" sz="2800" b="1" dirty="0">
            <a:cs typeface="B Kamran" panose="00000400000000000000" pitchFamily="2" charset="-78"/>
          </a:endParaRPr>
        </a:p>
      </dgm:t>
    </dgm:pt>
    <dgm:pt modelId="{3E9C908F-3104-4974-8645-98FB3915A781}" type="parTrans" cxnId="{7E2ED0EE-5DD3-4E9B-9A18-EADBD6CF44F2}">
      <dgm:prSet/>
      <dgm:spPr/>
      <dgm:t>
        <a:bodyPr/>
        <a:lstStyle/>
        <a:p>
          <a:endParaRPr lang="en-US"/>
        </a:p>
      </dgm:t>
    </dgm:pt>
    <dgm:pt modelId="{0C7A192B-5E58-4AB3-85A5-491AD219790C}" type="sibTrans" cxnId="{7E2ED0EE-5DD3-4E9B-9A18-EADBD6CF44F2}">
      <dgm:prSet/>
      <dgm:spPr/>
      <dgm:t>
        <a:bodyPr/>
        <a:lstStyle/>
        <a:p>
          <a:endParaRPr lang="en-US"/>
        </a:p>
      </dgm:t>
    </dgm:pt>
    <dgm:pt modelId="{E711301B-A2E0-46D6-99AC-BF0A627D7982}">
      <dgm:prSet phldrT="[Text]" custT="1"/>
      <dgm:spPr/>
      <dgm:t>
        <a:bodyPr/>
        <a:lstStyle/>
        <a:p>
          <a:r>
            <a:rPr lang="fa-IR" sz="2800" b="1" dirty="0" smtClean="0">
              <a:cs typeface="B Kamran" panose="00000400000000000000" pitchFamily="2" charset="-78"/>
            </a:rPr>
            <a:t>نگه داری</a:t>
          </a:r>
          <a:endParaRPr lang="en-US" sz="2800" b="1" dirty="0">
            <a:cs typeface="B Kamran" panose="00000400000000000000" pitchFamily="2" charset="-78"/>
          </a:endParaRPr>
        </a:p>
      </dgm:t>
    </dgm:pt>
    <dgm:pt modelId="{0CA491BE-00D6-4727-AA92-66C5CD24CF9B}" type="parTrans" cxnId="{472D2861-E1BE-4654-A097-4EBFC702526C}">
      <dgm:prSet/>
      <dgm:spPr/>
      <dgm:t>
        <a:bodyPr/>
        <a:lstStyle/>
        <a:p>
          <a:endParaRPr lang="en-US"/>
        </a:p>
      </dgm:t>
    </dgm:pt>
    <dgm:pt modelId="{B136922C-FC5F-4AFF-AD9E-3D206EFEEF10}" type="sibTrans" cxnId="{472D2861-E1BE-4654-A097-4EBFC702526C}">
      <dgm:prSet/>
      <dgm:spPr/>
      <dgm:t>
        <a:bodyPr/>
        <a:lstStyle/>
        <a:p>
          <a:endParaRPr lang="en-US"/>
        </a:p>
      </dgm:t>
    </dgm:pt>
    <dgm:pt modelId="{DFBE1422-B52A-4A5C-B051-F188DB358AF0}" type="pres">
      <dgm:prSet presAssocID="{E1D052DC-3550-4D6D-A4E5-1294F7F807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2D8E4-2779-49A6-9D71-5ABD426111F4}" type="pres">
      <dgm:prSet presAssocID="{E1D052DC-3550-4D6D-A4E5-1294F7F807E7}" presName="radial" presStyleCnt="0">
        <dgm:presLayoutVars>
          <dgm:animLvl val="ctr"/>
        </dgm:presLayoutVars>
      </dgm:prSet>
      <dgm:spPr/>
    </dgm:pt>
    <dgm:pt modelId="{01EA8575-D57F-4F60-BFC0-0019B19CEC55}" type="pres">
      <dgm:prSet presAssocID="{F9DE1F04-3366-47BA-B078-5F6017482ACE}" presName="centerShape" presStyleLbl="vennNode1" presStyleIdx="0" presStyleCnt="4" custScaleX="74025" custScaleY="74131" custLinFactNeighborX="89120" custLinFactNeighborY="21572"/>
      <dgm:spPr/>
      <dgm:t>
        <a:bodyPr/>
        <a:lstStyle/>
        <a:p>
          <a:endParaRPr lang="en-US"/>
        </a:p>
      </dgm:t>
    </dgm:pt>
    <dgm:pt modelId="{5A6F645B-787A-4F69-8DA2-B2250B7E3CBD}" type="pres">
      <dgm:prSet presAssocID="{CE87CA5A-FD1A-4C6D-BFCA-4A70371D5AC4}" presName="node" presStyleLbl="vennNode1" presStyleIdx="1" presStyleCnt="4" custScaleX="151902" custScaleY="144225" custRadScaleRad="203078" custRadScaleInc="-50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01FF7-5ACD-46C6-B0FC-D08B0C153311}" type="pres">
      <dgm:prSet presAssocID="{C2F2FFCA-50DB-40BF-A82C-911FEAAD4096}" presName="node" presStyleLbl="vennNode1" presStyleIdx="2" presStyleCnt="4" custScaleX="151902" custScaleY="144225" custRadScaleRad="200527" custRadScaleInc="-4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919D4-D381-42CD-8B37-59F5C7138CC8}" type="pres">
      <dgm:prSet presAssocID="{E711301B-A2E0-46D6-99AC-BF0A627D7982}" presName="node" presStyleLbl="vennNode1" presStyleIdx="3" presStyleCnt="4" custScaleX="151902" custScaleY="144225" custRadScaleRad="183693" custRadScaleInc="11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3CC9F-568E-485B-9EB5-155C14F80429}" srcId="{E1D052DC-3550-4D6D-A4E5-1294F7F807E7}" destId="{F9DE1F04-3366-47BA-B078-5F6017482ACE}" srcOrd="0" destOrd="0" parTransId="{81ED74B8-40D9-4ABF-BD5D-449F1E9788D7}" sibTransId="{65266F6C-3B1E-4580-9728-04E5AEB1529E}"/>
    <dgm:cxn modelId="{472D2861-E1BE-4654-A097-4EBFC702526C}" srcId="{F9DE1F04-3366-47BA-B078-5F6017482ACE}" destId="{E711301B-A2E0-46D6-99AC-BF0A627D7982}" srcOrd="2" destOrd="0" parTransId="{0CA491BE-00D6-4727-AA92-66C5CD24CF9B}" sibTransId="{B136922C-FC5F-4AFF-AD9E-3D206EFEEF10}"/>
    <dgm:cxn modelId="{2264B2B9-B16B-4B7B-AF1F-EF9657A8F7C4}" type="presOf" srcId="{C2F2FFCA-50DB-40BF-A82C-911FEAAD4096}" destId="{B3701FF7-5ACD-46C6-B0FC-D08B0C153311}" srcOrd="0" destOrd="0" presId="urn:microsoft.com/office/officeart/2005/8/layout/radial3"/>
    <dgm:cxn modelId="{D5047F1A-EAA9-4AD7-A058-F44E1E7ECADF}" type="presOf" srcId="{E1D052DC-3550-4D6D-A4E5-1294F7F807E7}" destId="{DFBE1422-B52A-4A5C-B051-F188DB358AF0}" srcOrd="0" destOrd="0" presId="urn:microsoft.com/office/officeart/2005/8/layout/radial3"/>
    <dgm:cxn modelId="{6E224D2B-3286-449C-8C69-6664A9106AC2}" type="presOf" srcId="{E711301B-A2E0-46D6-99AC-BF0A627D7982}" destId="{2DD919D4-D381-42CD-8B37-59F5C7138CC8}" srcOrd="0" destOrd="0" presId="urn:microsoft.com/office/officeart/2005/8/layout/radial3"/>
    <dgm:cxn modelId="{0C816F76-1E0B-40DB-9D6F-B1D61619492F}" type="presOf" srcId="{CE87CA5A-FD1A-4C6D-BFCA-4A70371D5AC4}" destId="{5A6F645B-787A-4F69-8DA2-B2250B7E3CBD}" srcOrd="0" destOrd="0" presId="urn:microsoft.com/office/officeart/2005/8/layout/radial3"/>
    <dgm:cxn modelId="{9B8479AB-F227-47A3-80C1-56A9E7E7D44F}" type="presOf" srcId="{F9DE1F04-3366-47BA-B078-5F6017482ACE}" destId="{01EA8575-D57F-4F60-BFC0-0019B19CEC55}" srcOrd="0" destOrd="0" presId="urn:microsoft.com/office/officeart/2005/8/layout/radial3"/>
    <dgm:cxn modelId="{3FB4D8D5-0E3F-418D-AA8C-82FA4BED3375}" srcId="{F9DE1F04-3366-47BA-B078-5F6017482ACE}" destId="{CE87CA5A-FD1A-4C6D-BFCA-4A70371D5AC4}" srcOrd="0" destOrd="0" parTransId="{6A6128D6-3F68-4B10-A420-43D7AD5C256E}" sibTransId="{4C1DDEE3-BCBE-44E7-98A3-AC05564348AD}"/>
    <dgm:cxn modelId="{7E2ED0EE-5DD3-4E9B-9A18-EADBD6CF44F2}" srcId="{F9DE1F04-3366-47BA-B078-5F6017482ACE}" destId="{C2F2FFCA-50DB-40BF-A82C-911FEAAD4096}" srcOrd="1" destOrd="0" parTransId="{3E9C908F-3104-4974-8645-98FB3915A781}" sibTransId="{0C7A192B-5E58-4AB3-85A5-491AD219790C}"/>
    <dgm:cxn modelId="{B4ADA5C8-4FB5-467A-8AC4-34FD41C1FDC0}" type="presParOf" srcId="{DFBE1422-B52A-4A5C-B051-F188DB358AF0}" destId="{F902D8E4-2779-49A6-9D71-5ABD426111F4}" srcOrd="0" destOrd="0" presId="urn:microsoft.com/office/officeart/2005/8/layout/radial3"/>
    <dgm:cxn modelId="{D1DA907F-7815-48E9-85CC-2E3FA979F992}" type="presParOf" srcId="{F902D8E4-2779-49A6-9D71-5ABD426111F4}" destId="{01EA8575-D57F-4F60-BFC0-0019B19CEC55}" srcOrd="0" destOrd="0" presId="urn:microsoft.com/office/officeart/2005/8/layout/radial3"/>
    <dgm:cxn modelId="{3CDE7DF7-FD4B-46BE-A535-5182EE851E02}" type="presParOf" srcId="{F902D8E4-2779-49A6-9D71-5ABD426111F4}" destId="{5A6F645B-787A-4F69-8DA2-B2250B7E3CBD}" srcOrd="1" destOrd="0" presId="urn:microsoft.com/office/officeart/2005/8/layout/radial3"/>
    <dgm:cxn modelId="{8F30B899-C827-4ADA-83BD-252E0B2EFF68}" type="presParOf" srcId="{F902D8E4-2779-49A6-9D71-5ABD426111F4}" destId="{B3701FF7-5ACD-46C6-B0FC-D08B0C153311}" srcOrd="2" destOrd="0" presId="urn:microsoft.com/office/officeart/2005/8/layout/radial3"/>
    <dgm:cxn modelId="{5FFC3849-314A-44A1-AACE-07AC8D3ED96F}" type="presParOf" srcId="{F902D8E4-2779-49A6-9D71-5ABD426111F4}" destId="{2DD919D4-D381-42CD-8B37-59F5C7138CC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C8056-20CA-4648-A3EA-29783508C06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F38551-73BB-419D-87A0-623F289143E0}">
      <dgm:prSet phldrT="[Text]" custT="1"/>
      <dgm:spPr/>
      <dgm:t>
        <a:bodyPr/>
        <a:lstStyle/>
        <a:p>
          <a:r>
            <a:rPr lang="fa-IR" sz="3200" b="1" dirty="0" smtClean="0">
              <a:cs typeface="B Kamran" panose="00000400000000000000" pitchFamily="2" charset="-78"/>
            </a:rPr>
            <a:t>پیپت حبابدار (ژوژ)</a:t>
          </a:r>
          <a:endParaRPr lang="en-US" sz="3200" b="1" dirty="0">
            <a:cs typeface="B Kamran" panose="00000400000000000000" pitchFamily="2" charset="-78"/>
          </a:endParaRPr>
        </a:p>
      </dgm:t>
    </dgm:pt>
    <dgm:pt modelId="{C9DA0A04-D3DD-4805-9C91-FC60E881BB25}" type="parTrans" cxnId="{A51857A7-6648-410E-969F-606765E89F8C}">
      <dgm:prSet/>
      <dgm:spPr/>
      <dgm:t>
        <a:bodyPr/>
        <a:lstStyle/>
        <a:p>
          <a:endParaRPr lang="en-US"/>
        </a:p>
      </dgm:t>
    </dgm:pt>
    <dgm:pt modelId="{DF9286CE-D4E2-4A17-A1C7-28ECDB7FBF73}" type="sibTrans" cxnId="{A51857A7-6648-410E-969F-606765E89F8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23DD9E-C32A-4D1A-BC6B-0F423645C0E5}">
      <dgm:prSet phldrT="[Text]" custT="1"/>
      <dgm:spPr/>
      <dgm:t>
        <a:bodyPr/>
        <a:lstStyle/>
        <a:p>
          <a:r>
            <a:rPr lang="fa-IR" sz="3200" b="1" dirty="0" smtClean="0">
              <a:cs typeface="B Kamran" panose="00000400000000000000" pitchFamily="2" charset="-78"/>
            </a:rPr>
            <a:t>پیپیت مدرج</a:t>
          </a:r>
          <a:endParaRPr lang="en-US" sz="3200" b="1" dirty="0">
            <a:cs typeface="B Kamran" panose="00000400000000000000" pitchFamily="2" charset="-78"/>
          </a:endParaRPr>
        </a:p>
      </dgm:t>
    </dgm:pt>
    <dgm:pt modelId="{37909A8B-3E73-41BD-A0D1-AB6F38EAC660}" type="parTrans" cxnId="{9FC30F99-3B60-4B24-888F-D9759947E707}">
      <dgm:prSet/>
      <dgm:spPr/>
      <dgm:t>
        <a:bodyPr/>
        <a:lstStyle/>
        <a:p>
          <a:endParaRPr lang="en-US"/>
        </a:p>
      </dgm:t>
    </dgm:pt>
    <dgm:pt modelId="{F63F5D2B-530C-400D-903D-1AF80021BD7F}" type="sibTrans" cxnId="{9FC30F99-3B60-4B24-888F-D9759947E70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CE884C-CCAC-4925-9AAA-61A8CDBADD0C}" type="pres">
      <dgm:prSet presAssocID="{044C8056-20CA-4648-A3EA-29783508C0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D67E26A-41F5-4B8E-BCA6-ED14BFB0F51C}" type="pres">
      <dgm:prSet presAssocID="{044C8056-20CA-4648-A3EA-29783508C06C}" presName="dot1" presStyleLbl="alignNode1" presStyleIdx="0" presStyleCnt="10"/>
      <dgm:spPr/>
    </dgm:pt>
    <dgm:pt modelId="{FE5069A3-20AC-4041-9990-EFAF00903909}" type="pres">
      <dgm:prSet presAssocID="{044C8056-20CA-4648-A3EA-29783508C06C}" presName="dot2" presStyleLbl="alignNode1" presStyleIdx="1" presStyleCnt="10"/>
      <dgm:spPr/>
    </dgm:pt>
    <dgm:pt modelId="{5C982BA1-1BB6-4535-BFD5-821F86BF3B65}" type="pres">
      <dgm:prSet presAssocID="{044C8056-20CA-4648-A3EA-29783508C06C}" presName="dot3" presStyleLbl="alignNode1" presStyleIdx="2" presStyleCnt="10"/>
      <dgm:spPr/>
    </dgm:pt>
    <dgm:pt modelId="{51D7124F-BA2B-4572-AB54-251BD35B404A}" type="pres">
      <dgm:prSet presAssocID="{044C8056-20CA-4648-A3EA-29783508C06C}" presName="dotArrow1" presStyleLbl="alignNode1" presStyleIdx="3" presStyleCnt="10"/>
      <dgm:spPr/>
    </dgm:pt>
    <dgm:pt modelId="{98C6CDFA-8F34-45BA-B0E2-C7B4F4DAA403}" type="pres">
      <dgm:prSet presAssocID="{044C8056-20CA-4648-A3EA-29783508C06C}" presName="dotArrow2" presStyleLbl="alignNode1" presStyleIdx="4" presStyleCnt="10"/>
      <dgm:spPr/>
    </dgm:pt>
    <dgm:pt modelId="{5A5F4563-38E8-4702-A63D-E178F109EA22}" type="pres">
      <dgm:prSet presAssocID="{044C8056-20CA-4648-A3EA-29783508C06C}" presName="dotArrow3" presStyleLbl="alignNode1" presStyleIdx="5" presStyleCnt="10"/>
      <dgm:spPr/>
    </dgm:pt>
    <dgm:pt modelId="{36EB3AF5-412A-40F8-A1FC-D75C87134DF3}" type="pres">
      <dgm:prSet presAssocID="{044C8056-20CA-4648-A3EA-29783508C06C}" presName="dotArrow4" presStyleLbl="alignNode1" presStyleIdx="6" presStyleCnt="10"/>
      <dgm:spPr/>
    </dgm:pt>
    <dgm:pt modelId="{E4D208B5-E618-43C1-B152-B56334F3BE66}" type="pres">
      <dgm:prSet presAssocID="{044C8056-20CA-4648-A3EA-29783508C06C}" presName="dotArrow5" presStyleLbl="alignNode1" presStyleIdx="7" presStyleCnt="10"/>
      <dgm:spPr/>
    </dgm:pt>
    <dgm:pt modelId="{24241FF6-9D6D-4CB4-AD6B-FF3D91B32041}" type="pres">
      <dgm:prSet presAssocID="{044C8056-20CA-4648-A3EA-29783508C06C}" presName="dotArrow6" presStyleLbl="alignNode1" presStyleIdx="8" presStyleCnt="10"/>
      <dgm:spPr/>
    </dgm:pt>
    <dgm:pt modelId="{09D7C0DC-94D6-4A82-991A-60F0559CEB24}" type="pres">
      <dgm:prSet presAssocID="{044C8056-20CA-4648-A3EA-29783508C06C}" presName="dotArrow7" presStyleLbl="alignNode1" presStyleIdx="9" presStyleCnt="10"/>
      <dgm:spPr/>
    </dgm:pt>
    <dgm:pt modelId="{1E3F7CD6-36DA-4467-BF83-F50D8028A526}" type="pres">
      <dgm:prSet presAssocID="{C8F38551-73BB-419D-87A0-623F289143E0}" presName="parTx1" presStyleLbl="node1" presStyleIdx="0" presStyleCnt="2" custScaleY="150012" custLinFactNeighborX="12094" custLinFactNeighborY="86954"/>
      <dgm:spPr/>
      <dgm:t>
        <a:bodyPr/>
        <a:lstStyle/>
        <a:p>
          <a:endParaRPr lang="en-US"/>
        </a:p>
      </dgm:t>
    </dgm:pt>
    <dgm:pt modelId="{EE2F8381-88F0-427D-8C8E-8C712F934220}" type="pres">
      <dgm:prSet presAssocID="{DF9286CE-D4E2-4A17-A1C7-28ECDB7FBF73}" presName="picture1" presStyleCnt="0"/>
      <dgm:spPr/>
    </dgm:pt>
    <dgm:pt modelId="{06C9BC3A-0D5A-4158-A046-F3FA09544543}" type="pres">
      <dgm:prSet presAssocID="{DF9286CE-D4E2-4A17-A1C7-28ECDB7FBF73}" presName="imageRepeatNode" presStyleLbl="fgImgPlace1" presStyleIdx="0" presStyleCnt="2" custScaleX="296893" custScaleY="261847" custLinFactNeighborX="-96909" custLinFactNeighborY="26787"/>
      <dgm:spPr/>
      <dgm:t>
        <a:bodyPr/>
        <a:lstStyle/>
        <a:p>
          <a:endParaRPr lang="en-US"/>
        </a:p>
      </dgm:t>
    </dgm:pt>
    <dgm:pt modelId="{DF4FFEA8-AF88-425F-9C87-7109F55DE8DC}" type="pres">
      <dgm:prSet presAssocID="{D723DD9E-C32A-4D1A-BC6B-0F423645C0E5}" presName="parTx2" presStyleLbl="node1" presStyleIdx="1" presStyleCnt="2" custLinFactY="15875" custLinFactNeighborX="41206" custLinFactNeighborY="100000"/>
      <dgm:spPr/>
      <dgm:t>
        <a:bodyPr/>
        <a:lstStyle/>
        <a:p>
          <a:endParaRPr lang="en-US"/>
        </a:p>
      </dgm:t>
    </dgm:pt>
    <dgm:pt modelId="{AC48E384-A752-452E-94BB-1B009252C75E}" type="pres">
      <dgm:prSet presAssocID="{F63F5D2B-530C-400D-903D-1AF80021BD7F}" presName="picture2" presStyleCnt="0"/>
      <dgm:spPr/>
    </dgm:pt>
    <dgm:pt modelId="{15B7C0BE-76EB-4AF3-91CC-12D7CED4540F}" type="pres">
      <dgm:prSet presAssocID="{F63F5D2B-530C-400D-903D-1AF80021BD7F}" presName="imageRepeatNode" presStyleLbl="fgImgPlace1" presStyleIdx="1" presStyleCnt="2" custScaleX="296893" custScaleY="261847" custLinFactNeighborX="69482" custLinFactNeighborY="-26787"/>
      <dgm:spPr/>
      <dgm:t>
        <a:bodyPr/>
        <a:lstStyle/>
        <a:p>
          <a:endParaRPr lang="en-US"/>
        </a:p>
      </dgm:t>
    </dgm:pt>
  </dgm:ptLst>
  <dgm:cxnLst>
    <dgm:cxn modelId="{A3F5671A-8054-4A58-93BF-BCA688CD0B40}" type="presOf" srcId="{F63F5D2B-530C-400D-903D-1AF80021BD7F}" destId="{15B7C0BE-76EB-4AF3-91CC-12D7CED4540F}" srcOrd="0" destOrd="0" presId="urn:microsoft.com/office/officeart/2008/layout/AscendingPictureAccentProcess"/>
    <dgm:cxn modelId="{A51857A7-6648-410E-969F-606765E89F8C}" srcId="{044C8056-20CA-4648-A3EA-29783508C06C}" destId="{C8F38551-73BB-419D-87A0-623F289143E0}" srcOrd="0" destOrd="0" parTransId="{C9DA0A04-D3DD-4805-9C91-FC60E881BB25}" sibTransId="{DF9286CE-D4E2-4A17-A1C7-28ECDB7FBF73}"/>
    <dgm:cxn modelId="{6BDE2E21-AB3C-4217-B8E8-3E18A53802A9}" type="presOf" srcId="{C8F38551-73BB-419D-87A0-623F289143E0}" destId="{1E3F7CD6-36DA-4467-BF83-F50D8028A526}" srcOrd="0" destOrd="0" presId="urn:microsoft.com/office/officeart/2008/layout/AscendingPictureAccentProcess"/>
    <dgm:cxn modelId="{9FC30F99-3B60-4B24-888F-D9759947E707}" srcId="{044C8056-20CA-4648-A3EA-29783508C06C}" destId="{D723DD9E-C32A-4D1A-BC6B-0F423645C0E5}" srcOrd="1" destOrd="0" parTransId="{37909A8B-3E73-41BD-A0D1-AB6F38EAC660}" sibTransId="{F63F5D2B-530C-400D-903D-1AF80021BD7F}"/>
    <dgm:cxn modelId="{894FA764-052B-46B1-9C65-9E3541EDA5E6}" type="presOf" srcId="{D723DD9E-C32A-4D1A-BC6B-0F423645C0E5}" destId="{DF4FFEA8-AF88-425F-9C87-7109F55DE8DC}" srcOrd="0" destOrd="0" presId="urn:microsoft.com/office/officeart/2008/layout/AscendingPictureAccentProcess"/>
    <dgm:cxn modelId="{37A08056-09CD-4BD3-95AE-A16CE44FA35A}" type="presOf" srcId="{DF9286CE-D4E2-4A17-A1C7-28ECDB7FBF73}" destId="{06C9BC3A-0D5A-4158-A046-F3FA09544543}" srcOrd="0" destOrd="0" presId="urn:microsoft.com/office/officeart/2008/layout/AscendingPictureAccentProcess"/>
    <dgm:cxn modelId="{77FE0B25-29BD-40C8-AD26-C8E222A2FA77}" type="presOf" srcId="{044C8056-20CA-4648-A3EA-29783508C06C}" destId="{5DCE884C-CCAC-4925-9AAA-61A8CDBADD0C}" srcOrd="0" destOrd="0" presId="urn:microsoft.com/office/officeart/2008/layout/AscendingPictureAccentProcess"/>
    <dgm:cxn modelId="{A0F70877-2718-4432-9E34-E582B6DB4AB4}" type="presParOf" srcId="{5DCE884C-CCAC-4925-9AAA-61A8CDBADD0C}" destId="{BD67E26A-41F5-4B8E-BCA6-ED14BFB0F51C}" srcOrd="0" destOrd="0" presId="urn:microsoft.com/office/officeart/2008/layout/AscendingPictureAccentProcess"/>
    <dgm:cxn modelId="{7D92395F-3319-4654-81C2-CECA7F33DE24}" type="presParOf" srcId="{5DCE884C-CCAC-4925-9AAA-61A8CDBADD0C}" destId="{FE5069A3-20AC-4041-9990-EFAF00903909}" srcOrd="1" destOrd="0" presId="urn:microsoft.com/office/officeart/2008/layout/AscendingPictureAccentProcess"/>
    <dgm:cxn modelId="{217BF1E5-5BEA-42F0-8F37-B3DE54695E87}" type="presParOf" srcId="{5DCE884C-CCAC-4925-9AAA-61A8CDBADD0C}" destId="{5C982BA1-1BB6-4535-BFD5-821F86BF3B65}" srcOrd="2" destOrd="0" presId="urn:microsoft.com/office/officeart/2008/layout/AscendingPictureAccentProcess"/>
    <dgm:cxn modelId="{5D1A0E82-05CD-4A97-BF40-782C4E383B45}" type="presParOf" srcId="{5DCE884C-CCAC-4925-9AAA-61A8CDBADD0C}" destId="{51D7124F-BA2B-4572-AB54-251BD35B404A}" srcOrd="3" destOrd="0" presId="urn:microsoft.com/office/officeart/2008/layout/AscendingPictureAccentProcess"/>
    <dgm:cxn modelId="{33EDBEE6-417F-4D5B-89F8-362E0A53C636}" type="presParOf" srcId="{5DCE884C-CCAC-4925-9AAA-61A8CDBADD0C}" destId="{98C6CDFA-8F34-45BA-B0E2-C7B4F4DAA403}" srcOrd="4" destOrd="0" presId="urn:microsoft.com/office/officeart/2008/layout/AscendingPictureAccentProcess"/>
    <dgm:cxn modelId="{FC84DEAE-E5F5-450F-9DA7-BFA1E747E7F6}" type="presParOf" srcId="{5DCE884C-CCAC-4925-9AAA-61A8CDBADD0C}" destId="{5A5F4563-38E8-4702-A63D-E178F109EA22}" srcOrd="5" destOrd="0" presId="urn:microsoft.com/office/officeart/2008/layout/AscendingPictureAccentProcess"/>
    <dgm:cxn modelId="{F4C9A933-FD8C-4181-9F8C-FD6658D0A53B}" type="presParOf" srcId="{5DCE884C-CCAC-4925-9AAA-61A8CDBADD0C}" destId="{36EB3AF5-412A-40F8-A1FC-D75C87134DF3}" srcOrd="6" destOrd="0" presId="urn:microsoft.com/office/officeart/2008/layout/AscendingPictureAccentProcess"/>
    <dgm:cxn modelId="{31884A15-8013-4583-ADB4-FEF93634D5A6}" type="presParOf" srcId="{5DCE884C-CCAC-4925-9AAA-61A8CDBADD0C}" destId="{E4D208B5-E618-43C1-B152-B56334F3BE66}" srcOrd="7" destOrd="0" presId="urn:microsoft.com/office/officeart/2008/layout/AscendingPictureAccentProcess"/>
    <dgm:cxn modelId="{9F425DFB-2966-48E8-9FEC-B390729BAE8E}" type="presParOf" srcId="{5DCE884C-CCAC-4925-9AAA-61A8CDBADD0C}" destId="{24241FF6-9D6D-4CB4-AD6B-FF3D91B32041}" srcOrd="8" destOrd="0" presId="urn:microsoft.com/office/officeart/2008/layout/AscendingPictureAccentProcess"/>
    <dgm:cxn modelId="{B80538C1-5CA0-476C-A3D6-D11B636E1AE2}" type="presParOf" srcId="{5DCE884C-CCAC-4925-9AAA-61A8CDBADD0C}" destId="{09D7C0DC-94D6-4A82-991A-60F0559CEB24}" srcOrd="9" destOrd="0" presId="urn:microsoft.com/office/officeart/2008/layout/AscendingPictureAccentProcess"/>
    <dgm:cxn modelId="{BB95587B-640A-4A06-8325-53A2E8315EDC}" type="presParOf" srcId="{5DCE884C-CCAC-4925-9AAA-61A8CDBADD0C}" destId="{1E3F7CD6-36DA-4467-BF83-F50D8028A526}" srcOrd="10" destOrd="0" presId="urn:microsoft.com/office/officeart/2008/layout/AscendingPictureAccentProcess"/>
    <dgm:cxn modelId="{3ACF1A86-20D1-4912-BE8D-B5F6FB5A5F5D}" type="presParOf" srcId="{5DCE884C-CCAC-4925-9AAA-61A8CDBADD0C}" destId="{EE2F8381-88F0-427D-8C8E-8C712F934220}" srcOrd="11" destOrd="0" presId="urn:microsoft.com/office/officeart/2008/layout/AscendingPictureAccentProcess"/>
    <dgm:cxn modelId="{37F9C5B1-E666-4F4B-BD6B-3FC4878CCD98}" type="presParOf" srcId="{EE2F8381-88F0-427D-8C8E-8C712F934220}" destId="{06C9BC3A-0D5A-4158-A046-F3FA09544543}" srcOrd="0" destOrd="0" presId="urn:microsoft.com/office/officeart/2008/layout/AscendingPictureAccentProcess"/>
    <dgm:cxn modelId="{2DA9ED36-DE22-408A-BE13-ACCD0038ED82}" type="presParOf" srcId="{5DCE884C-CCAC-4925-9AAA-61A8CDBADD0C}" destId="{DF4FFEA8-AF88-425F-9C87-7109F55DE8DC}" srcOrd="12" destOrd="0" presId="urn:microsoft.com/office/officeart/2008/layout/AscendingPictureAccentProcess"/>
    <dgm:cxn modelId="{85BF7B59-ECB5-40C8-9F54-074D740F8586}" type="presParOf" srcId="{5DCE884C-CCAC-4925-9AAA-61A8CDBADD0C}" destId="{AC48E384-A752-452E-94BB-1B009252C75E}" srcOrd="13" destOrd="0" presId="urn:microsoft.com/office/officeart/2008/layout/AscendingPictureAccentProcess"/>
    <dgm:cxn modelId="{73022D5D-00C5-4A3F-9B17-FCF2CF9F29A2}" type="presParOf" srcId="{AC48E384-A752-452E-94BB-1B009252C75E}" destId="{15B7C0BE-76EB-4AF3-91CC-12D7CED454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D6BDB-1682-4E3D-82BE-1AE34F6C32F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F5A4D3-FF90-46E7-83D4-317B32DFFBDD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Kamran" panose="00000400000000000000" pitchFamily="2" charset="-78"/>
            </a:rPr>
            <a:t>شیشه ساعت</a:t>
          </a:r>
          <a:endParaRPr lang="en-US" sz="2400" b="1" dirty="0">
            <a:cs typeface="B Kamran" panose="00000400000000000000" pitchFamily="2" charset="-78"/>
          </a:endParaRPr>
        </a:p>
      </dgm:t>
    </dgm:pt>
    <dgm:pt modelId="{83088349-58F1-44EA-B574-2F7E55ABD592}" type="parTrans" cxnId="{D67AA0F5-A160-4FD8-B129-3313977109B9}">
      <dgm:prSet/>
      <dgm:spPr/>
      <dgm:t>
        <a:bodyPr/>
        <a:lstStyle/>
        <a:p>
          <a:endParaRPr lang="en-US"/>
        </a:p>
      </dgm:t>
    </dgm:pt>
    <dgm:pt modelId="{0C658107-757D-4518-A9D7-57B5687D7539}" type="sibTrans" cxnId="{D67AA0F5-A160-4FD8-B129-3313977109B9}">
      <dgm:prSet/>
      <dgm:spPr/>
      <dgm:t>
        <a:bodyPr/>
        <a:lstStyle/>
        <a:p>
          <a:endParaRPr lang="en-US"/>
        </a:p>
      </dgm:t>
    </dgm:pt>
    <dgm:pt modelId="{C52E79D4-27CC-4FA0-ADEE-917C1CFA729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Kamran" panose="00000400000000000000" pitchFamily="2" charset="-78"/>
            </a:rPr>
            <a:t>بوته چینی</a:t>
          </a:r>
          <a:endParaRPr lang="en-US" sz="2400" b="1" dirty="0">
            <a:cs typeface="B Kamran" panose="00000400000000000000" pitchFamily="2" charset="-78"/>
          </a:endParaRPr>
        </a:p>
      </dgm:t>
    </dgm:pt>
    <dgm:pt modelId="{60FF7635-395F-4CFC-B702-DA8E7107F2D0}" type="parTrans" cxnId="{94788D25-44B4-4E42-A19F-FB61AF317850}">
      <dgm:prSet/>
      <dgm:spPr/>
      <dgm:t>
        <a:bodyPr/>
        <a:lstStyle/>
        <a:p>
          <a:endParaRPr lang="en-US"/>
        </a:p>
      </dgm:t>
    </dgm:pt>
    <dgm:pt modelId="{4C1E9E6E-59C6-445F-89FB-4846A5F6EC53}" type="sibTrans" cxnId="{94788D25-44B4-4E42-A19F-FB61AF317850}">
      <dgm:prSet/>
      <dgm:spPr/>
      <dgm:t>
        <a:bodyPr/>
        <a:lstStyle/>
        <a:p>
          <a:endParaRPr lang="en-US"/>
        </a:p>
      </dgm:t>
    </dgm:pt>
    <dgm:pt modelId="{A35EEE97-1545-4EAF-9A4C-BD3E0F0C5D3B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Kamran" panose="00000400000000000000" pitchFamily="2" charset="-78"/>
            </a:rPr>
            <a:t>گیره حلقه</a:t>
          </a:r>
          <a:endParaRPr lang="en-US" sz="2400" b="1" dirty="0">
            <a:cs typeface="B Kamran" panose="00000400000000000000" pitchFamily="2" charset="-78"/>
          </a:endParaRPr>
        </a:p>
      </dgm:t>
    </dgm:pt>
    <dgm:pt modelId="{16897694-D26C-469D-9960-569CF1E1BEE3}" type="parTrans" cxnId="{FECBFA21-E337-4FEA-9150-DF86E778FE00}">
      <dgm:prSet/>
      <dgm:spPr/>
      <dgm:t>
        <a:bodyPr/>
        <a:lstStyle/>
        <a:p>
          <a:endParaRPr lang="en-US"/>
        </a:p>
      </dgm:t>
    </dgm:pt>
    <dgm:pt modelId="{44DAC78D-426C-4DE1-9EFD-D60B88378FE6}" type="sibTrans" cxnId="{FECBFA21-E337-4FEA-9150-DF86E778FE00}">
      <dgm:prSet/>
      <dgm:spPr/>
      <dgm:t>
        <a:bodyPr/>
        <a:lstStyle/>
        <a:p>
          <a:endParaRPr lang="en-US"/>
        </a:p>
      </dgm:t>
    </dgm:pt>
    <dgm:pt modelId="{F27B18F5-14F1-4C75-AB1E-E3DAC3257D3D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Kamran" panose="00000400000000000000" pitchFamily="2" charset="-78"/>
            </a:rPr>
            <a:t>گیره کوره</a:t>
          </a:r>
          <a:endParaRPr lang="en-US" sz="2400" b="1" dirty="0">
            <a:cs typeface="B Kamran" panose="00000400000000000000" pitchFamily="2" charset="-78"/>
          </a:endParaRPr>
        </a:p>
      </dgm:t>
    </dgm:pt>
    <dgm:pt modelId="{E72F2A46-6296-4148-850A-6690118B4166}" type="parTrans" cxnId="{D23DEACC-5CF0-49CD-A8E4-0605F0CA99DA}">
      <dgm:prSet/>
      <dgm:spPr/>
      <dgm:t>
        <a:bodyPr/>
        <a:lstStyle/>
        <a:p>
          <a:endParaRPr lang="en-US"/>
        </a:p>
      </dgm:t>
    </dgm:pt>
    <dgm:pt modelId="{6D2C7514-9F84-49DA-83AD-E8FA235F662A}" type="sibTrans" cxnId="{D23DEACC-5CF0-49CD-A8E4-0605F0CA99DA}">
      <dgm:prSet/>
      <dgm:spPr/>
      <dgm:t>
        <a:bodyPr/>
        <a:lstStyle/>
        <a:p>
          <a:endParaRPr lang="en-US"/>
        </a:p>
      </dgm:t>
    </dgm:pt>
    <dgm:pt modelId="{97F0A82A-9EFC-46D5-B1DC-7D6B24CC89E2}" type="pres">
      <dgm:prSet presAssocID="{8DBD6BDB-1682-4E3D-82BE-1AE34F6C32F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2504455-9669-4322-ADBF-8BB0B1E9F2F7}" type="pres">
      <dgm:prSet presAssocID="{C7F5A4D3-FF90-46E7-83D4-317B32DFFBDD}" presName="composite" presStyleCnt="0"/>
      <dgm:spPr/>
    </dgm:pt>
    <dgm:pt modelId="{CA940807-BFDA-488D-98B6-7137A5DB9793}" type="pres">
      <dgm:prSet presAssocID="{C7F5A4D3-FF90-46E7-83D4-317B32DFFBDD}" presName="Accent" presStyleLbl="alignNode1" presStyleIdx="0" presStyleCnt="7" custScaleX="152818" custScaleY="168782" custLinFactX="23291" custLinFactNeighborX="100000" custLinFactNeighborY="-66">
        <dgm:presLayoutVars>
          <dgm:chMax val="0"/>
          <dgm:chPref val="0"/>
        </dgm:presLayoutVars>
      </dgm:prSet>
      <dgm:spPr/>
    </dgm:pt>
    <dgm:pt modelId="{35305B6C-4ED0-4D98-9876-39CC41C234DE}" type="pres">
      <dgm:prSet presAssocID="{C7F5A4D3-FF90-46E7-83D4-317B32DFFBDD}" presName="Image" presStyleLbl="bgImgPlace1" presStyleIdx="0" presStyleCnt="4" custScaleX="226449" custScaleY="165879" custLinFactNeighborX="-47119" custLinFactNeighborY="-169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206663-85B3-486E-9D05-211B06E838F0}" type="pres">
      <dgm:prSet presAssocID="{C7F5A4D3-FF90-46E7-83D4-317B32DFFBDD}" presName="Parent" presStyleLbl="fgAccFollowNode1" presStyleIdx="0" presStyleCnt="4" custScaleX="158810" custScaleY="174876" custLinFactX="60026" custLinFactNeighborX="100000" custLinFactNeighborY="-9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898A7-2F6A-4559-92F1-7DEA2BB6A5D0}" type="pres">
      <dgm:prSet presAssocID="{C7F5A4D3-FF90-46E7-83D4-317B32DFFBDD}" presName="Space" presStyleCnt="0">
        <dgm:presLayoutVars>
          <dgm:chMax val="0"/>
          <dgm:chPref val="0"/>
        </dgm:presLayoutVars>
      </dgm:prSet>
      <dgm:spPr/>
    </dgm:pt>
    <dgm:pt modelId="{A9852AA7-9192-4FDF-890A-AF73D5740164}" type="pres">
      <dgm:prSet presAssocID="{0C658107-757D-4518-A9D7-57B5687D7539}" presName="ConnectorComposite" presStyleCnt="0"/>
      <dgm:spPr/>
    </dgm:pt>
    <dgm:pt modelId="{88D614FF-28C4-455A-A080-F4FE18679704}" type="pres">
      <dgm:prSet presAssocID="{0C658107-757D-4518-A9D7-57B5687D7539}" presName="TopSpacing" presStyleCnt="0"/>
      <dgm:spPr/>
    </dgm:pt>
    <dgm:pt modelId="{C515B592-63FE-470A-8FD8-FB897DCE3350}" type="pres">
      <dgm:prSet presAssocID="{0C658107-757D-4518-A9D7-57B5687D7539}" presName="Connector" presStyleLbl="alignNode1" presStyleIdx="1" presStyleCnt="7"/>
      <dgm:spPr/>
    </dgm:pt>
    <dgm:pt modelId="{678B56B8-61D1-4D3D-9627-39342C76AF59}" type="pres">
      <dgm:prSet presAssocID="{0C658107-757D-4518-A9D7-57B5687D7539}" presName="BottomSpacing" presStyleCnt="0"/>
      <dgm:spPr/>
    </dgm:pt>
    <dgm:pt modelId="{79341A2F-2B16-4914-8D3F-7EB1EF758D98}" type="pres">
      <dgm:prSet presAssocID="{C52E79D4-27CC-4FA0-ADEE-917C1CFA7297}" presName="composite" presStyleCnt="0"/>
      <dgm:spPr/>
    </dgm:pt>
    <dgm:pt modelId="{B5DCB2D0-01D0-4D31-8065-5984F37FE498}" type="pres">
      <dgm:prSet presAssocID="{C52E79D4-27CC-4FA0-ADEE-917C1CFA7297}" presName="Accent" presStyleLbl="alignNode1" presStyleIdx="2" presStyleCnt="7" custLinFactX="-9253" custLinFactNeighborX="-100000" custLinFactNeighborY="5084">
        <dgm:presLayoutVars>
          <dgm:chMax val="0"/>
          <dgm:chPref val="0"/>
        </dgm:presLayoutVars>
      </dgm:prSet>
      <dgm:spPr/>
    </dgm:pt>
    <dgm:pt modelId="{3B2C13CB-D4CE-4577-B679-1431AB0DA375}" type="pres">
      <dgm:prSet presAssocID="{C52E79D4-27CC-4FA0-ADEE-917C1CFA7297}" presName="Image" presStyleLbl="bgImgPlace1" presStyleIdx="1" presStyleCnt="4" custScaleX="172624" custScaleY="173377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C6AB31-18CA-485C-A42B-ECE6D30E322A}" type="pres">
      <dgm:prSet presAssocID="{C52E79D4-27CC-4FA0-ADEE-917C1CFA7297}" presName="Parent" presStyleLbl="fgAccFollowNode1" presStyleIdx="1" presStyleCnt="4" custLinFactX="-44279" custLinFactNeighborX="-100000" custLinFactNeighborY="1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EFF2E-1DC5-4125-A0B5-466A7FE26225}" type="pres">
      <dgm:prSet presAssocID="{C52E79D4-27CC-4FA0-ADEE-917C1CFA7297}" presName="Space" presStyleCnt="0">
        <dgm:presLayoutVars>
          <dgm:chMax val="0"/>
          <dgm:chPref val="0"/>
        </dgm:presLayoutVars>
      </dgm:prSet>
      <dgm:spPr/>
    </dgm:pt>
    <dgm:pt modelId="{90D8669B-8FE3-4065-8B32-CC71C2C6EF8D}" type="pres">
      <dgm:prSet presAssocID="{4C1E9E6E-59C6-445F-89FB-4846A5F6EC53}" presName="ConnectorComposite" presStyleCnt="0"/>
      <dgm:spPr/>
    </dgm:pt>
    <dgm:pt modelId="{1D8F9C69-9D2A-4F05-9F84-D6AEDAE45C8D}" type="pres">
      <dgm:prSet presAssocID="{4C1E9E6E-59C6-445F-89FB-4846A5F6EC53}" presName="TopSpacing" presStyleCnt="0"/>
      <dgm:spPr/>
    </dgm:pt>
    <dgm:pt modelId="{AB3C24B4-5387-4FAE-A5CD-8F85DA983882}" type="pres">
      <dgm:prSet presAssocID="{4C1E9E6E-59C6-445F-89FB-4846A5F6EC53}" presName="Connector" presStyleLbl="alignNode1" presStyleIdx="3" presStyleCnt="7"/>
      <dgm:spPr/>
    </dgm:pt>
    <dgm:pt modelId="{B46E3DF7-8913-4CAA-A623-14B7D582FD41}" type="pres">
      <dgm:prSet presAssocID="{4C1E9E6E-59C6-445F-89FB-4846A5F6EC53}" presName="BottomSpacing" presStyleCnt="0"/>
      <dgm:spPr/>
    </dgm:pt>
    <dgm:pt modelId="{14866313-EC66-4E84-8B50-164455CE407F}" type="pres">
      <dgm:prSet presAssocID="{A35EEE97-1545-4EAF-9A4C-BD3E0F0C5D3B}" presName="composite" presStyleCnt="0"/>
      <dgm:spPr/>
    </dgm:pt>
    <dgm:pt modelId="{9EED6431-CC89-4769-AF78-7AEF44D10720}" type="pres">
      <dgm:prSet presAssocID="{A35EEE97-1545-4EAF-9A4C-BD3E0F0C5D3B}" presName="Accent" presStyleLbl="alignNode1" presStyleIdx="4" presStyleCnt="7" custLinFactNeighborX="80094" custLinFactNeighborY="-8178">
        <dgm:presLayoutVars>
          <dgm:chMax val="0"/>
          <dgm:chPref val="0"/>
        </dgm:presLayoutVars>
      </dgm:prSet>
      <dgm:spPr/>
    </dgm:pt>
    <dgm:pt modelId="{A39EF1D6-6BAB-4641-B887-7A16AE28CE44}" type="pres">
      <dgm:prSet presAssocID="{A35EEE97-1545-4EAF-9A4C-BD3E0F0C5D3B}" presName="Image" presStyleLbl="bgImgPlace1" presStyleIdx="2" presStyleCnt="4" custScaleX="216216" custScaleY="199081" custLinFactNeighborX="-32504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EA17F5-DECD-46F4-8B9F-FDE2423BD5C1}" type="pres">
      <dgm:prSet presAssocID="{A35EEE97-1545-4EAF-9A4C-BD3E0F0C5D3B}" presName="Parent" presStyleLbl="fgAccFollowNode1" presStyleIdx="2" presStyleCnt="4" custLinFactNeighborX="99609" custLinFactNeighborY="-2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7F441-2F48-4B08-9AAA-A3A869DF39A4}" type="pres">
      <dgm:prSet presAssocID="{A35EEE97-1545-4EAF-9A4C-BD3E0F0C5D3B}" presName="Space" presStyleCnt="0">
        <dgm:presLayoutVars>
          <dgm:chMax val="0"/>
          <dgm:chPref val="0"/>
        </dgm:presLayoutVars>
      </dgm:prSet>
      <dgm:spPr/>
    </dgm:pt>
    <dgm:pt modelId="{ACADDF19-C049-4377-8681-3C5FAAC0C375}" type="pres">
      <dgm:prSet presAssocID="{44DAC78D-426C-4DE1-9EFD-D60B88378FE6}" presName="ConnectorComposite" presStyleCnt="0"/>
      <dgm:spPr/>
    </dgm:pt>
    <dgm:pt modelId="{6FEE67D0-303A-4385-A7F1-09AB6AE8F650}" type="pres">
      <dgm:prSet presAssocID="{44DAC78D-426C-4DE1-9EFD-D60B88378FE6}" presName="TopSpacing" presStyleCnt="0"/>
      <dgm:spPr/>
    </dgm:pt>
    <dgm:pt modelId="{82C15DCB-D39E-480A-AB58-0F37D9E55501}" type="pres">
      <dgm:prSet presAssocID="{44DAC78D-426C-4DE1-9EFD-D60B88378FE6}" presName="Connector" presStyleLbl="alignNode1" presStyleIdx="5" presStyleCnt="7"/>
      <dgm:spPr/>
    </dgm:pt>
    <dgm:pt modelId="{51828AD8-E139-4581-A27D-E7AAE3A354FE}" type="pres">
      <dgm:prSet presAssocID="{44DAC78D-426C-4DE1-9EFD-D60B88378FE6}" presName="BottomSpacing" presStyleCnt="0"/>
      <dgm:spPr/>
    </dgm:pt>
    <dgm:pt modelId="{12370596-CC6A-49A2-9DB3-622A6171945A}" type="pres">
      <dgm:prSet presAssocID="{F27B18F5-14F1-4C75-AB1E-E3DAC3257D3D}" presName="composite" presStyleCnt="0"/>
      <dgm:spPr/>
    </dgm:pt>
    <dgm:pt modelId="{3CA96403-1EDD-4AC4-A8FB-F765E309D40C}" type="pres">
      <dgm:prSet presAssocID="{F27B18F5-14F1-4C75-AB1E-E3DAC3257D3D}" presName="Accent" presStyleLbl="alignNode1" presStyleIdx="6" presStyleCnt="7" custLinFactX="-48524" custLinFactNeighborX="-100000" custLinFactNeighborY="-5940">
        <dgm:presLayoutVars>
          <dgm:chMax val="0"/>
          <dgm:chPref val="0"/>
        </dgm:presLayoutVars>
      </dgm:prSet>
      <dgm:spPr/>
    </dgm:pt>
    <dgm:pt modelId="{4AD83BF8-6F13-4ABE-ABAC-B4850B02DC94}" type="pres">
      <dgm:prSet presAssocID="{F27B18F5-14F1-4C75-AB1E-E3DAC3257D3D}" presName="Image" presStyleLbl="bgImgPlace1" presStyleIdx="3" presStyleCnt="4" custScaleX="226548" custLinFactNeighborX="88776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36C226E-19D2-4408-8F04-5BE2C74D6067}" type="pres">
      <dgm:prSet presAssocID="{F27B18F5-14F1-4C75-AB1E-E3DAC3257D3D}" presName="Parent" presStyleLbl="fgAccFollowNode1" presStyleIdx="3" presStyleCnt="4" custLinFactX="-92709" custLinFactNeighborX="-100000" custLinFactNeighborY="-9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02636-EEF3-4F0F-89CD-E2E28772609B}" type="pres">
      <dgm:prSet presAssocID="{F27B18F5-14F1-4C75-AB1E-E3DAC3257D3D}" presName="Space" presStyleCnt="0">
        <dgm:presLayoutVars>
          <dgm:chMax val="0"/>
          <dgm:chPref val="0"/>
        </dgm:presLayoutVars>
      </dgm:prSet>
      <dgm:spPr/>
    </dgm:pt>
  </dgm:ptLst>
  <dgm:cxnLst>
    <dgm:cxn modelId="{CDB39B09-D4CC-47EA-A3D8-AE2C43F871ED}" type="presOf" srcId="{8DBD6BDB-1682-4E3D-82BE-1AE34F6C32FC}" destId="{97F0A82A-9EFC-46D5-B1DC-7D6B24CC89E2}" srcOrd="0" destOrd="0" presId="urn:microsoft.com/office/officeart/2008/layout/AlternatingPictureCircles"/>
    <dgm:cxn modelId="{51171709-9F37-484A-AFC8-69B3BB63E1D4}" type="presOf" srcId="{C7F5A4D3-FF90-46E7-83D4-317B32DFFBDD}" destId="{18206663-85B3-486E-9D05-211B06E838F0}" srcOrd="0" destOrd="0" presId="urn:microsoft.com/office/officeart/2008/layout/AlternatingPictureCircles"/>
    <dgm:cxn modelId="{D67AA0F5-A160-4FD8-B129-3313977109B9}" srcId="{8DBD6BDB-1682-4E3D-82BE-1AE34F6C32FC}" destId="{C7F5A4D3-FF90-46E7-83D4-317B32DFFBDD}" srcOrd="0" destOrd="0" parTransId="{83088349-58F1-44EA-B574-2F7E55ABD592}" sibTransId="{0C658107-757D-4518-A9D7-57B5687D7539}"/>
    <dgm:cxn modelId="{D9959E56-E5FF-4167-B3D6-591D3349393A}" type="presOf" srcId="{C52E79D4-27CC-4FA0-ADEE-917C1CFA7297}" destId="{79C6AB31-18CA-485C-A42B-ECE6D30E322A}" srcOrd="0" destOrd="0" presId="urn:microsoft.com/office/officeart/2008/layout/AlternatingPictureCircles"/>
    <dgm:cxn modelId="{7CB13E13-E1F3-457C-891E-C4004ED656C0}" type="presOf" srcId="{F27B18F5-14F1-4C75-AB1E-E3DAC3257D3D}" destId="{436C226E-19D2-4408-8F04-5BE2C74D6067}" srcOrd="0" destOrd="0" presId="urn:microsoft.com/office/officeart/2008/layout/AlternatingPictureCircles"/>
    <dgm:cxn modelId="{2C94D37A-868C-4ED0-BC5F-36BB2D5EB252}" type="presOf" srcId="{A35EEE97-1545-4EAF-9A4C-BD3E0F0C5D3B}" destId="{46EA17F5-DECD-46F4-8B9F-FDE2423BD5C1}" srcOrd="0" destOrd="0" presId="urn:microsoft.com/office/officeart/2008/layout/AlternatingPictureCircles"/>
    <dgm:cxn modelId="{D23DEACC-5CF0-49CD-A8E4-0605F0CA99DA}" srcId="{8DBD6BDB-1682-4E3D-82BE-1AE34F6C32FC}" destId="{F27B18F5-14F1-4C75-AB1E-E3DAC3257D3D}" srcOrd="3" destOrd="0" parTransId="{E72F2A46-6296-4148-850A-6690118B4166}" sibTransId="{6D2C7514-9F84-49DA-83AD-E8FA235F662A}"/>
    <dgm:cxn modelId="{94788D25-44B4-4E42-A19F-FB61AF317850}" srcId="{8DBD6BDB-1682-4E3D-82BE-1AE34F6C32FC}" destId="{C52E79D4-27CC-4FA0-ADEE-917C1CFA7297}" srcOrd="1" destOrd="0" parTransId="{60FF7635-395F-4CFC-B702-DA8E7107F2D0}" sibTransId="{4C1E9E6E-59C6-445F-89FB-4846A5F6EC53}"/>
    <dgm:cxn modelId="{FECBFA21-E337-4FEA-9150-DF86E778FE00}" srcId="{8DBD6BDB-1682-4E3D-82BE-1AE34F6C32FC}" destId="{A35EEE97-1545-4EAF-9A4C-BD3E0F0C5D3B}" srcOrd="2" destOrd="0" parTransId="{16897694-D26C-469D-9960-569CF1E1BEE3}" sibTransId="{44DAC78D-426C-4DE1-9EFD-D60B88378FE6}"/>
    <dgm:cxn modelId="{07E557A3-754D-48A1-A940-25532C447F1F}" type="presParOf" srcId="{97F0A82A-9EFC-46D5-B1DC-7D6B24CC89E2}" destId="{F2504455-9669-4322-ADBF-8BB0B1E9F2F7}" srcOrd="0" destOrd="0" presId="urn:microsoft.com/office/officeart/2008/layout/AlternatingPictureCircles"/>
    <dgm:cxn modelId="{B09CA90E-DABE-4ED1-8267-469E0F61D020}" type="presParOf" srcId="{F2504455-9669-4322-ADBF-8BB0B1E9F2F7}" destId="{CA940807-BFDA-488D-98B6-7137A5DB9793}" srcOrd="0" destOrd="0" presId="urn:microsoft.com/office/officeart/2008/layout/AlternatingPictureCircles"/>
    <dgm:cxn modelId="{6415771E-F82E-4480-9D09-127253B0EF5A}" type="presParOf" srcId="{F2504455-9669-4322-ADBF-8BB0B1E9F2F7}" destId="{35305B6C-4ED0-4D98-9876-39CC41C234DE}" srcOrd="1" destOrd="0" presId="urn:microsoft.com/office/officeart/2008/layout/AlternatingPictureCircles"/>
    <dgm:cxn modelId="{16ACF25C-4586-40A7-A469-B3CF9C1E0449}" type="presParOf" srcId="{F2504455-9669-4322-ADBF-8BB0B1E9F2F7}" destId="{18206663-85B3-486E-9D05-211B06E838F0}" srcOrd="2" destOrd="0" presId="urn:microsoft.com/office/officeart/2008/layout/AlternatingPictureCircles"/>
    <dgm:cxn modelId="{87433D46-AE05-4A0A-A034-6CD24451FDFE}" type="presParOf" srcId="{F2504455-9669-4322-ADBF-8BB0B1E9F2F7}" destId="{C9E898A7-2F6A-4559-92F1-7DEA2BB6A5D0}" srcOrd="3" destOrd="0" presId="urn:microsoft.com/office/officeart/2008/layout/AlternatingPictureCircles"/>
    <dgm:cxn modelId="{DDE78744-2E54-4E22-B695-6586BDC6BE6E}" type="presParOf" srcId="{97F0A82A-9EFC-46D5-B1DC-7D6B24CC89E2}" destId="{A9852AA7-9192-4FDF-890A-AF73D5740164}" srcOrd="1" destOrd="0" presId="urn:microsoft.com/office/officeart/2008/layout/AlternatingPictureCircles"/>
    <dgm:cxn modelId="{0053039C-AC3B-42D8-90AD-9C15919B54E7}" type="presParOf" srcId="{A9852AA7-9192-4FDF-890A-AF73D5740164}" destId="{88D614FF-28C4-455A-A080-F4FE18679704}" srcOrd="0" destOrd="0" presId="urn:microsoft.com/office/officeart/2008/layout/AlternatingPictureCircles"/>
    <dgm:cxn modelId="{E5DCF84D-7B50-4FBC-B192-87C158F8DED4}" type="presParOf" srcId="{A9852AA7-9192-4FDF-890A-AF73D5740164}" destId="{C515B592-63FE-470A-8FD8-FB897DCE3350}" srcOrd="1" destOrd="0" presId="urn:microsoft.com/office/officeart/2008/layout/AlternatingPictureCircles"/>
    <dgm:cxn modelId="{E9C17C8E-4465-4F9F-8B4A-40F517315E4E}" type="presParOf" srcId="{A9852AA7-9192-4FDF-890A-AF73D5740164}" destId="{678B56B8-61D1-4D3D-9627-39342C76AF59}" srcOrd="2" destOrd="0" presId="urn:microsoft.com/office/officeart/2008/layout/AlternatingPictureCircles"/>
    <dgm:cxn modelId="{46C3414E-D988-44E0-AE63-FC5B0E5E05C4}" type="presParOf" srcId="{97F0A82A-9EFC-46D5-B1DC-7D6B24CC89E2}" destId="{79341A2F-2B16-4914-8D3F-7EB1EF758D98}" srcOrd="2" destOrd="0" presId="urn:microsoft.com/office/officeart/2008/layout/AlternatingPictureCircles"/>
    <dgm:cxn modelId="{CE3ACF73-70DC-418A-9A39-6B2E2535F09B}" type="presParOf" srcId="{79341A2F-2B16-4914-8D3F-7EB1EF758D98}" destId="{B5DCB2D0-01D0-4D31-8065-5984F37FE498}" srcOrd="0" destOrd="0" presId="urn:microsoft.com/office/officeart/2008/layout/AlternatingPictureCircles"/>
    <dgm:cxn modelId="{173DFE46-32D9-486F-804D-74C5AE27443E}" type="presParOf" srcId="{79341A2F-2B16-4914-8D3F-7EB1EF758D98}" destId="{3B2C13CB-D4CE-4577-B679-1431AB0DA375}" srcOrd="1" destOrd="0" presId="urn:microsoft.com/office/officeart/2008/layout/AlternatingPictureCircles"/>
    <dgm:cxn modelId="{F976EAF3-C8E1-4809-9AF8-08722250EB6E}" type="presParOf" srcId="{79341A2F-2B16-4914-8D3F-7EB1EF758D98}" destId="{79C6AB31-18CA-485C-A42B-ECE6D30E322A}" srcOrd="2" destOrd="0" presId="urn:microsoft.com/office/officeart/2008/layout/AlternatingPictureCircles"/>
    <dgm:cxn modelId="{A7271036-CA27-4CC1-92D3-5ABF185A328B}" type="presParOf" srcId="{79341A2F-2B16-4914-8D3F-7EB1EF758D98}" destId="{341EFF2E-1DC5-4125-A0B5-466A7FE26225}" srcOrd="3" destOrd="0" presId="urn:microsoft.com/office/officeart/2008/layout/AlternatingPictureCircles"/>
    <dgm:cxn modelId="{0F7744D2-8138-4B93-82FF-3925953FF59F}" type="presParOf" srcId="{97F0A82A-9EFC-46D5-B1DC-7D6B24CC89E2}" destId="{90D8669B-8FE3-4065-8B32-CC71C2C6EF8D}" srcOrd="3" destOrd="0" presId="urn:microsoft.com/office/officeart/2008/layout/AlternatingPictureCircles"/>
    <dgm:cxn modelId="{7765E895-18A5-499A-BA48-C8921125B962}" type="presParOf" srcId="{90D8669B-8FE3-4065-8B32-CC71C2C6EF8D}" destId="{1D8F9C69-9D2A-4F05-9F84-D6AEDAE45C8D}" srcOrd="0" destOrd="0" presId="urn:microsoft.com/office/officeart/2008/layout/AlternatingPictureCircles"/>
    <dgm:cxn modelId="{0FBF5752-67E7-40BA-8064-3A75B7ADC033}" type="presParOf" srcId="{90D8669B-8FE3-4065-8B32-CC71C2C6EF8D}" destId="{AB3C24B4-5387-4FAE-A5CD-8F85DA983882}" srcOrd="1" destOrd="0" presId="urn:microsoft.com/office/officeart/2008/layout/AlternatingPictureCircles"/>
    <dgm:cxn modelId="{63266070-2D52-4D57-8E53-38DD6C50D3F8}" type="presParOf" srcId="{90D8669B-8FE3-4065-8B32-CC71C2C6EF8D}" destId="{B46E3DF7-8913-4CAA-A623-14B7D582FD41}" srcOrd="2" destOrd="0" presId="urn:microsoft.com/office/officeart/2008/layout/AlternatingPictureCircles"/>
    <dgm:cxn modelId="{2163C853-33F7-4F22-9C30-8C2BE0AB8304}" type="presParOf" srcId="{97F0A82A-9EFC-46D5-B1DC-7D6B24CC89E2}" destId="{14866313-EC66-4E84-8B50-164455CE407F}" srcOrd="4" destOrd="0" presId="urn:microsoft.com/office/officeart/2008/layout/AlternatingPictureCircles"/>
    <dgm:cxn modelId="{572CFBBA-472D-4F1D-9120-0EE24548EDC5}" type="presParOf" srcId="{14866313-EC66-4E84-8B50-164455CE407F}" destId="{9EED6431-CC89-4769-AF78-7AEF44D10720}" srcOrd="0" destOrd="0" presId="urn:microsoft.com/office/officeart/2008/layout/AlternatingPictureCircles"/>
    <dgm:cxn modelId="{00B257DE-CA2D-4041-849B-5F47DF70C396}" type="presParOf" srcId="{14866313-EC66-4E84-8B50-164455CE407F}" destId="{A39EF1D6-6BAB-4641-B887-7A16AE28CE44}" srcOrd="1" destOrd="0" presId="urn:microsoft.com/office/officeart/2008/layout/AlternatingPictureCircles"/>
    <dgm:cxn modelId="{69B75955-57A5-4EBE-92C8-C35EA4BC9C43}" type="presParOf" srcId="{14866313-EC66-4E84-8B50-164455CE407F}" destId="{46EA17F5-DECD-46F4-8B9F-FDE2423BD5C1}" srcOrd="2" destOrd="0" presId="urn:microsoft.com/office/officeart/2008/layout/AlternatingPictureCircles"/>
    <dgm:cxn modelId="{CAE390C9-2565-47BC-8605-B87CD6BEE768}" type="presParOf" srcId="{14866313-EC66-4E84-8B50-164455CE407F}" destId="{5BC7F441-2F48-4B08-9AAA-A3A869DF39A4}" srcOrd="3" destOrd="0" presId="urn:microsoft.com/office/officeart/2008/layout/AlternatingPictureCircles"/>
    <dgm:cxn modelId="{5C4DCB2F-BC00-4A49-97CA-22703DCE1D72}" type="presParOf" srcId="{97F0A82A-9EFC-46D5-B1DC-7D6B24CC89E2}" destId="{ACADDF19-C049-4377-8681-3C5FAAC0C375}" srcOrd="5" destOrd="0" presId="urn:microsoft.com/office/officeart/2008/layout/AlternatingPictureCircles"/>
    <dgm:cxn modelId="{E23958D9-BFAC-4875-B4F3-597CCC4B74CF}" type="presParOf" srcId="{ACADDF19-C049-4377-8681-3C5FAAC0C375}" destId="{6FEE67D0-303A-4385-A7F1-09AB6AE8F650}" srcOrd="0" destOrd="0" presId="urn:microsoft.com/office/officeart/2008/layout/AlternatingPictureCircles"/>
    <dgm:cxn modelId="{DE0E4AE8-F88C-45EC-AD83-7B53C39DFF76}" type="presParOf" srcId="{ACADDF19-C049-4377-8681-3C5FAAC0C375}" destId="{82C15DCB-D39E-480A-AB58-0F37D9E55501}" srcOrd="1" destOrd="0" presId="urn:microsoft.com/office/officeart/2008/layout/AlternatingPictureCircles"/>
    <dgm:cxn modelId="{117827F3-3E8A-4B81-8E47-8F54E8E5A166}" type="presParOf" srcId="{ACADDF19-C049-4377-8681-3C5FAAC0C375}" destId="{51828AD8-E139-4581-A27D-E7AAE3A354FE}" srcOrd="2" destOrd="0" presId="urn:microsoft.com/office/officeart/2008/layout/AlternatingPictureCircles"/>
    <dgm:cxn modelId="{B238EAB1-2E46-4BD2-809E-7FD24315B6C9}" type="presParOf" srcId="{97F0A82A-9EFC-46D5-B1DC-7D6B24CC89E2}" destId="{12370596-CC6A-49A2-9DB3-622A6171945A}" srcOrd="6" destOrd="0" presId="urn:microsoft.com/office/officeart/2008/layout/AlternatingPictureCircles"/>
    <dgm:cxn modelId="{41E1AA7A-B48C-449A-AE0C-EE733DAD0276}" type="presParOf" srcId="{12370596-CC6A-49A2-9DB3-622A6171945A}" destId="{3CA96403-1EDD-4AC4-A8FB-F765E309D40C}" srcOrd="0" destOrd="0" presId="urn:microsoft.com/office/officeart/2008/layout/AlternatingPictureCircles"/>
    <dgm:cxn modelId="{4E830652-4E9A-4514-87A5-4ABC1F3A12D1}" type="presParOf" srcId="{12370596-CC6A-49A2-9DB3-622A6171945A}" destId="{4AD83BF8-6F13-4ABE-ABAC-B4850B02DC94}" srcOrd="1" destOrd="0" presId="urn:microsoft.com/office/officeart/2008/layout/AlternatingPictureCircles"/>
    <dgm:cxn modelId="{9A6D918A-F3B4-4EB5-95B2-C112A6D08927}" type="presParOf" srcId="{12370596-CC6A-49A2-9DB3-622A6171945A}" destId="{436C226E-19D2-4408-8F04-5BE2C74D6067}" srcOrd="2" destOrd="0" presId="urn:microsoft.com/office/officeart/2008/layout/AlternatingPictureCircles"/>
    <dgm:cxn modelId="{BACDF0D1-F6A9-4C70-99F1-F9474D2237E4}" type="presParOf" srcId="{12370596-CC6A-49A2-9DB3-622A6171945A}" destId="{B6502636-EEF3-4F0F-89CD-E2E28772609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D6BDB-1682-4E3D-82BE-1AE34F6C32F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F5A4D3-FF90-46E7-83D4-317B32DFFBDD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Kamran" panose="00000400000000000000" pitchFamily="2" charset="-78"/>
            </a:rPr>
            <a:t>قیف شیشه ای</a:t>
          </a:r>
          <a:endParaRPr lang="en-US" sz="2000" b="1" dirty="0">
            <a:cs typeface="B Kamran" panose="00000400000000000000" pitchFamily="2" charset="-78"/>
          </a:endParaRPr>
        </a:p>
      </dgm:t>
    </dgm:pt>
    <dgm:pt modelId="{83088349-58F1-44EA-B574-2F7E55ABD592}" type="parTrans" cxnId="{D67AA0F5-A160-4FD8-B129-3313977109B9}">
      <dgm:prSet/>
      <dgm:spPr/>
      <dgm:t>
        <a:bodyPr/>
        <a:lstStyle/>
        <a:p>
          <a:endParaRPr lang="en-US"/>
        </a:p>
      </dgm:t>
    </dgm:pt>
    <dgm:pt modelId="{0C658107-757D-4518-A9D7-57B5687D7539}" type="sibTrans" cxnId="{D67AA0F5-A160-4FD8-B129-3313977109B9}">
      <dgm:prSet/>
      <dgm:spPr/>
      <dgm:t>
        <a:bodyPr/>
        <a:lstStyle/>
        <a:p>
          <a:endParaRPr lang="en-US"/>
        </a:p>
      </dgm:t>
    </dgm:pt>
    <dgm:pt modelId="{6ED117F8-07E6-4A10-BC54-D5B4A019BA05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Kamran" panose="00000400000000000000" pitchFamily="2" charset="-78"/>
            </a:rPr>
            <a:t>مثلث نسوز</a:t>
          </a:r>
          <a:endParaRPr lang="en-US" sz="2000" b="1" dirty="0">
            <a:cs typeface="B Kamran" panose="00000400000000000000" pitchFamily="2" charset="-78"/>
          </a:endParaRPr>
        </a:p>
      </dgm:t>
    </dgm:pt>
    <dgm:pt modelId="{E1D29E14-1D38-46B4-AE71-26D405961BB1}" type="parTrans" cxnId="{51211AA7-9F1B-4ADB-8460-EB76480DE46F}">
      <dgm:prSet/>
      <dgm:spPr/>
      <dgm:t>
        <a:bodyPr/>
        <a:lstStyle/>
        <a:p>
          <a:endParaRPr lang="en-US"/>
        </a:p>
      </dgm:t>
    </dgm:pt>
    <dgm:pt modelId="{628568C1-DDD9-42C5-8C81-B798EE7EB2EB}" type="sibTrans" cxnId="{51211AA7-9F1B-4ADB-8460-EB76480DE46F}">
      <dgm:prSet/>
      <dgm:spPr/>
      <dgm:t>
        <a:bodyPr/>
        <a:lstStyle/>
        <a:p>
          <a:endParaRPr lang="en-US"/>
        </a:p>
      </dgm:t>
    </dgm:pt>
    <dgm:pt modelId="{34A1834A-9B46-47A9-9386-ACC74A4A4A91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Kamran" panose="00000400000000000000" pitchFamily="2" charset="-78"/>
            </a:rPr>
            <a:t>هاون چینی</a:t>
          </a:r>
          <a:endParaRPr lang="en-US" sz="2000" b="1" dirty="0">
            <a:cs typeface="B Kamran" panose="00000400000000000000" pitchFamily="2" charset="-78"/>
          </a:endParaRPr>
        </a:p>
      </dgm:t>
    </dgm:pt>
    <dgm:pt modelId="{1BD2F79C-B7BD-412F-A72A-DD2B1E265DF4}" type="parTrans" cxnId="{26369A5A-D644-4A1E-AD14-4AB69BAEA298}">
      <dgm:prSet/>
      <dgm:spPr/>
      <dgm:t>
        <a:bodyPr/>
        <a:lstStyle/>
        <a:p>
          <a:endParaRPr lang="en-US"/>
        </a:p>
      </dgm:t>
    </dgm:pt>
    <dgm:pt modelId="{127F3B4E-BA12-4951-9A7B-52D313012EC6}" type="sibTrans" cxnId="{26369A5A-D644-4A1E-AD14-4AB69BAEA298}">
      <dgm:prSet/>
      <dgm:spPr/>
      <dgm:t>
        <a:bodyPr/>
        <a:lstStyle/>
        <a:p>
          <a:endParaRPr lang="en-US"/>
        </a:p>
      </dgm:t>
    </dgm:pt>
    <dgm:pt modelId="{76F05B78-E8FE-4491-B3AA-1D635FA45153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Kamran" panose="00000400000000000000" pitchFamily="2" charset="-78"/>
            </a:rPr>
            <a:t>اسپاتول</a:t>
          </a:r>
          <a:endParaRPr lang="en-US" sz="2000" b="1" dirty="0">
            <a:cs typeface="B Kamran" panose="00000400000000000000" pitchFamily="2" charset="-78"/>
          </a:endParaRPr>
        </a:p>
      </dgm:t>
    </dgm:pt>
    <dgm:pt modelId="{2234C58B-6127-4349-98A1-508C0EE9EED2}" type="parTrans" cxnId="{AAE527F9-DF9B-4507-B46E-A0945290CF2A}">
      <dgm:prSet/>
      <dgm:spPr/>
      <dgm:t>
        <a:bodyPr/>
        <a:lstStyle/>
        <a:p>
          <a:endParaRPr lang="en-US"/>
        </a:p>
      </dgm:t>
    </dgm:pt>
    <dgm:pt modelId="{92A75CBC-0431-4448-9E78-5DA6BAAF27AB}" type="sibTrans" cxnId="{AAE527F9-DF9B-4507-B46E-A0945290CF2A}">
      <dgm:prSet/>
      <dgm:spPr/>
      <dgm:t>
        <a:bodyPr/>
        <a:lstStyle/>
        <a:p>
          <a:endParaRPr lang="en-US"/>
        </a:p>
      </dgm:t>
    </dgm:pt>
    <dgm:pt modelId="{97F0A82A-9EFC-46D5-B1DC-7D6B24CC89E2}" type="pres">
      <dgm:prSet presAssocID="{8DBD6BDB-1682-4E3D-82BE-1AE34F6C32F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2504455-9669-4322-ADBF-8BB0B1E9F2F7}" type="pres">
      <dgm:prSet presAssocID="{C7F5A4D3-FF90-46E7-83D4-317B32DFFBDD}" presName="composite" presStyleCnt="0"/>
      <dgm:spPr/>
    </dgm:pt>
    <dgm:pt modelId="{CA940807-BFDA-488D-98B6-7137A5DB9793}" type="pres">
      <dgm:prSet presAssocID="{C7F5A4D3-FF90-46E7-83D4-317B32DFFBDD}" presName="Accent" presStyleLbl="alignNode1" presStyleIdx="0" presStyleCnt="7" custLinFactX="100000" custLinFactNeighborX="107710">
        <dgm:presLayoutVars>
          <dgm:chMax val="0"/>
          <dgm:chPref val="0"/>
        </dgm:presLayoutVars>
      </dgm:prSet>
      <dgm:spPr/>
    </dgm:pt>
    <dgm:pt modelId="{35305B6C-4ED0-4D98-9876-39CC41C234DE}" type="pres">
      <dgm:prSet presAssocID="{C7F5A4D3-FF90-46E7-83D4-317B32DFFBDD}" presName="Image" presStyleLbl="bgImgPlace1" presStyleIdx="0" presStyleCnt="4" custScaleX="15631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206663-85B3-486E-9D05-211B06E838F0}" type="pres">
      <dgm:prSet presAssocID="{C7F5A4D3-FF90-46E7-83D4-317B32DFFBDD}" presName="Parent" presStyleLbl="fgAccFollowNode1" presStyleIdx="0" presStyleCnt="4" custLinFactX="46756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898A7-2F6A-4559-92F1-7DEA2BB6A5D0}" type="pres">
      <dgm:prSet presAssocID="{C7F5A4D3-FF90-46E7-83D4-317B32DFFBDD}" presName="Space" presStyleCnt="0">
        <dgm:presLayoutVars>
          <dgm:chMax val="0"/>
          <dgm:chPref val="0"/>
        </dgm:presLayoutVars>
      </dgm:prSet>
      <dgm:spPr/>
    </dgm:pt>
    <dgm:pt modelId="{A9852AA7-9192-4FDF-890A-AF73D5740164}" type="pres">
      <dgm:prSet presAssocID="{0C658107-757D-4518-A9D7-57B5687D7539}" presName="ConnectorComposite" presStyleCnt="0"/>
      <dgm:spPr/>
    </dgm:pt>
    <dgm:pt modelId="{88D614FF-28C4-455A-A080-F4FE18679704}" type="pres">
      <dgm:prSet presAssocID="{0C658107-757D-4518-A9D7-57B5687D7539}" presName="TopSpacing" presStyleCnt="0"/>
      <dgm:spPr/>
    </dgm:pt>
    <dgm:pt modelId="{C515B592-63FE-470A-8FD8-FB897DCE3350}" type="pres">
      <dgm:prSet presAssocID="{0C658107-757D-4518-A9D7-57B5687D7539}" presName="Connector" presStyleLbl="alignNode1" presStyleIdx="1" presStyleCnt="7"/>
      <dgm:spPr/>
    </dgm:pt>
    <dgm:pt modelId="{678B56B8-61D1-4D3D-9627-39342C76AF59}" type="pres">
      <dgm:prSet presAssocID="{0C658107-757D-4518-A9D7-57B5687D7539}" presName="BottomSpacing" presStyleCnt="0"/>
      <dgm:spPr/>
    </dgm:pt>
    <dgm:pt modelId="{BC978275-AD56-434C-8648-C166F1AC8FF8}" type="pres">
      <dgm:prSet presAssocID="{34A1834A-9B46-47A9-9386-ACC74A4A4A91}" presName="composite" presStyleCnt="0"/>
      <dgm:spPr/>
    </dgm:pt>
    <dgm:pt modelId="{A0331263-0065-4A95-9317-5B13B0F57171}" type="pres">
      <dgm:prSet presAssocID="{34A1834A-9B46-47A9-9386-ACC74A4A4A91}" presName="Accent" presStyleLbl="alignNode1" presStyleIdx="2" presStyleCnt="7" custLinFactX="-100000" custLinFactNeighborX="-107710">
        <dgm:presLayoutVars>
          <dgm:chMax val="0"/>
          <dgm:chPref val="0"/>
        </dgm:presLayoutVars>
      </dgm:prSet>
      <dgm:spPr/>
    </dgm:pt>
    <dgm:pt modelId="{37F169D6-AE27-4B42-8EFE-CA0F115130CA}" type="pres">
      <dgm:prSet presAssocID="{34A1834A-9B46-47A9-9386-ACC74A4A4A91}" presName="Image" presStyleLbl="bgImgPlace1" presStyleIdx="1" presStyleCnt="4" custScaleX="178983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BA288B-DC43-4DBD-BA71-FB6507098A70}" type="pres">
      <dgm:prSet presAssocID="{34A1834A-9B46-47A9-9386-ACC74A4A4A91}" presName="Parent" presStyleLbl="fgAccFollowNode1" presStyleIdx="1" presStyleCnt="4" custLinFactX="-3781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5B75-4927-444E-A6FD-58E7D4CD6446}" type="pres">
      <dgm:prSet presAssocID="{34A1834A-9B46-47A9-9386-ACC74A4A4A91}" presName="Space" presStyleCnt="0">
        <dgm:presLayoutVars>
          <dgm:chMax val="0"/>
          <dgm:chPref val="0"/>
        </dgm:presLayoutVars>
      </dgm:prSet>
      <dgm:spPr/>
    </dgm:pt>
    <dgm:pt modelId="{4FB832F8-0FEA-4C46-BB00-D533625F4C65}" type="pres">
      <dgm:prSet presAssocID="{127F3B4E-BA12-4951-9A7B-52D313012EC6}" presName="ConnectorComposite" presStyleCnt="0"/>
      <dgm:spPr/>
    </dgm:pt>
    <dgm:pt modelId="{FC553394-56B5-46FE-9EDF-29F6E655A550}" type="pres">
      <dgm:prSet presAssocID="{127F3B4E-BA12-4951-9A7B-52D313012EC6}" presName="TopSpacing" presStyleCnt="0"/>
      <dgm:spPr/>
    </dgm:pt>
    <dgm:pt modelId="{4A12317B-284D-4B75-968B-661D174BF35C}" type="pres">
      <dgm:prSet presAssocID="{127F3B4E-BA12-4951-9A7B-52D313012EC6}" presName="Connector" presStyleLbl="alignNode1" presStyleIdx="3" presStyleCnt="7"/>
      <dgm:spPr/>
    </dgm:pt>
    <dgm:pt modelId="{A4222976-6F89-4CC0-B435-44CA2D844C03}" type="pres">
      <dgm:prSet presAssocID="{127F3B4E-BA12-4951-9A7B-52D313012EC6}" presName="BottomSpacing" presStyleCnt="0"/>
      <dgm:spPr/>
    </dgm:pt>
    <dgm:pt modelId="{F62E9AFE-6E62-4C33-8CA4-38708D5F2D0A}" type="pres">
      <dgm:prSet presAssocID="{6ED117F8-07E6-4A10-BC54-D5B4A019BA05}" presName="composite" presStyleCnt="0"/>
      <dgm:spPr/>
    </dgm:pt>
    <dgm:pt modelId="{AE525054-7A60-4F86-9D61-0C191FB0092E}" type="pres">
      <dgm:prSet presAssocID="{6ED117F8-07E6-4A10-BC54-D5B4A019BA05}" presName="Accent" presStyleLbl="alignNode1" presStyleIdx="4" presStyleCnt="7" custLinFactX="38990" custLinFactNeighborX="100000" custLinFactNeighborY="2637">
        <dgm:presLayoutVars>
          <dgm:chMax val="0"/>
          <dgm:chPref val="0"/>
        </dgm:presLayoutVars>
      </dgm:prSet>
      <dgm:spPr/>
    </dgm:pt>
    <dgm:pt modelId="{0AA4EEB6-1E2C-40CC-ABBF-993A0ABF57DE}" type="pres">
      <dgm:prSet presAssocID="{6ED117F8-07E6-4A10-BC54-D5B4A019BA05}" presName="Image" presStyleLbl="bgImgPlace1" presStyleIdx="2" presStyleCnt="4" custScaleX="145454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B986B2A-9267-4EC3-8B86-C92DED13CAF3}" type="pres">
      <dgm:prSet presAssocID="{6ED117F8-07E6-4A10-BC54-D5B4A019BA05}" presName="Parent" presStyleLbl="fgAccFollowNode1" presStyleIdx="2" presStyleCnt="4" custLinFactX="4222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5CA3-60C2-4941-8F4E-CFAB94089530}" type="pres">
      <dgm:prSet presAssocID="{6ED117F8-07E6-4A10-BC54-D5B4A019BA05}" presName="Space" presStyleCnt="0">
        <dgm:presLayoutVars>
          <dgm:chMax val="0"/>
          <dgm:chPref val="0"/>
        </dgm:presLayoutVars>
      </dgm:prSet>
      <dgm:spPr/>
    </dgm:pt>
    <dgm:pt modelId="{A2E91F16-D646-4582-890D-2FDD249CD42B}" type="pres">
      <dgm:prSet presAssocID="{628568C1-DDD9-42C5-8C81-B798EE7EB2EB}" presName="ConnectorComposite" presStyleCnt="0"/>
      <dgm:spPr/>
    </dgm:pt>
    <dgm:pt modelId="{1165C83C-9348-4E93-8158-0B7DC2F89F72}" type="pres">
      <dgm:prSet presAssocID="{628568C1-DDD9-42C5-8C81-B798EE7EB2EB}" presName="TopSpacing" presStyleCnt="0"/>
      <dgm:spPr/>
    </dgm:pt>
    <dgm:pt modelId="{61716E93-4661-4381-9FE7-5ADACEC7CAFC}" type="pres">
      <dgm:prSet presAssocID="{628568C1-DDD9-42C5-8C81-B798EE7EB2EB}" presName="Connector" presStyleLbl="alignNode1" presStyleIdx="5" presStyleCnt="7"/>
      <dgm:spPr/>
    </dgm:pt>
    <dgm:pt modelId="{61112CE7-3A3A-48FB-9D8C-902A91C5EC16}" type="pres">
      <dgm:prSet presAssocID="{628568C1-DDD9-42C5-8C81-B798EE7EB2EB}" presName="BottomSpacing" presStyleCnt="0"/>
      <dgm:spPr/>
    </dgm:pt>
    <dgm:pt modelId="{CD0E38C5-8926-4630-8417-1D79E21D3DB5}" type="pres">
      <dgm:prSet presAssocID="{76F05B78-E8FE-4491-B3AA-1D635FA45153}" presName="composite" presStyleCnt="0"/>
      <dgm:spPr/>
    </dgm:pt>
    <dgm:pt modelId="{8C4B7A54-A476-4F20-AF1B-2452F281BACD}" type="pres">
      <dgm:prSet presAssocID="{76F05B78-E8FE-4491-B3AA-1D635FA45153}" presName="Accent" presStyleLbl="alignNode1" presStyleIdx="6" presStyleCnt="7" custLinFactX="-38990" custLinFactNeighborX="-100000" custLinFactNeighborY="-2747">
        <dgm:presLayoutVars>
          <dgm:chMax val="0"/>
          <dgm:chPref val="0"/>
        </dgm:presLayoutVars>
      </dgm:prSet>
      <dgm:spPr/>
    </dgm:pt>
    <dgm:pt modelId="{B4490A3C-6136-4996-8DB4-89D2EE1A36A7}" type="pres">
      <dgm:prSet presAssocID="{76F05B78-E8FE-4491-B3AA-1D635FA45153}" presName="Image" presStyleLbl="bgImgPlace1" presStyleIdx="3" presStyleCnt="4" custScaleX="167807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CBD27D4-EC57-4654-AE60-680590C2D28E}" type="pres">
      <dgm:prSet presAssocID="{76F05B78-E8FE-4491-B3AA-1D635FA45153}" presName="Parent" presStyleLbl="fgAccFollowNode1" presStyleIdx="3" presStyleCnt="4" custLinFactX="-42225" custLinFactNeighborX="-100000" custLinFactNeighborY="-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967E-0CA4-459B-9500-C69BB85AEC71}" type="pres">
      <dgm:prSet presAssocID="{76F05B78-E8FE-4491-B3AA-1D635FA45153}" presName="Space" presStyleCnt="0">
        <dgm:presLayoutVars>
          <dgm:chMax val="0"/>
          <dgm:chPref val="0"/>
        </dgm:presLayoutVars>
      </dgm:prSet>
      <dgm:spPr/>
    </dgm:pt>
  </dgm:ptLst>
  <dgm:cxnLst>
    <dgm:cxn modelId="{B9B6D29C-CE5D-4A49-8CC9-34E948B133AC}" type="presOf" srcId="{C7F5A4D3-FF90-46E7-83D4-317B32DFFBDD}" destId="{18206663-85B3-486E-9D05-211B06E838F0}" srcOrd="0" destOrd="0" presId="urn:microsoft.com/office/officeart/2008/layout/AlternatingPictureCircles"/>
    <dgm:cxn modelId="{4CE56F93-28EF-4DE8-8951-6F7E3C2B07EE}" type="presOf" srcId="{76F05B78-E8FE-4491-B3AA-1D635FA45153}" destId="{9CBD27D4-EC57-4654-AE60-680590C2D28E}" srcOrd="0" destOrd="0" presId="urn:microsoft.com/office/officeart/2008/layout/AlternatingPictureCircles"/>
    <dgm:cxn modelId="{546208EB-BB5C-4127-9200-E73274CA25E7}" type="presOf" srcId="{6ED117F8-07E6-4A10-BC54-D5B4A019BA05}" destId="{EB986B2A-9267-4EC3-8B86-C92DED13CAF3}" srcOrd="0" destOrd="0" presId="urn:microsoft.com/office/officeart/2008/layout/AlternatingPictureCircles"/>
    <dgm:cxn modelId="{AAE527F9-DF9B-4507-B46E-A0945290CF2A}" srcId="{8DBD6BDB-1682-4E3D-82BE-1AE34F6C32FC}" destId="{76F05B78-E8FE-4491-B3AA-1D635FA45153}" srcOrd="3" destOrd="0" parTransId="{2234C58B-6127-4349-98A1-508C0EE9EED2}" sibTransId="{92A75CBC-0431-4448-9E78-5DA6BAAF27AB}"/>
    <dgm:cxn modelId="{51211AA7-9F1B-4ADB-8460-EB76480DE46F}" srcId="{8DBD6BDB-1682-4E3D-82BE-1AE34F6C32FC}" destId="{6ED117F8-07E6-4A10-BC54-D5B4A019BA05}" srcOrd="2" destOrd="0" parTransId="{E1D29E14-1D38-46B4-AE71-26D405961BB1}" sibTransId="{628568C1-DDD9-42C5-8C81-B798EE7EB2EB}"/>
    <dgm:cxn modelId="{331E15BE-03CE-4D66-9698-742828808A06}" type="presOf" srcId="{34A1834A-9B46-47A9-9386-ACC74A4A4A91}" destId="{D4BA288B-DC43-4DBD-BA71-FB6507098A70}" srcOrd="0" destOrd="0" presId="urn:microsoft.com/office/officeart/2008/layout/AlternatingPictureCircles"/>
    <dgm:cxn modelId="{B58EC669-1EC6-4DA5-A8FD-DAFBE53E70F2}" type="presOf" srcId="{8DBD6BDB-1682-4E3D-82BE-1AE34F6C32FC}" destId="{97F0A82A-9EFC-46D5-B1DC-7D6B24CC89E2}" srcOrd="0" destOrd="0" presId="urn:microsoft.com/office/officeart/2008/layout/AlternatingPictureCircles"/>
    <dgm:cxn modelId="{D67AA0F5-A160-4FD8-B129-3313977109B9}" srcId="{8DBD6BDB-1682-4E3D-82BE-1AE34F6C32FC}" destId="{C7F5A4D3-FF90-46E7-83D4-317B32DFFBDD}" srcOrd="0" destOrd="0" parTransId="{83088349-58F1-44EA-B574-2F7E55ABD592}" sibTransId="{0C658107-757D-4518-A9D7-57B5687D7539}"/>
    <dgm:cxn modelId="{26369A5A-D644-4A1E-AD14-4AB69BAEA298}" srcId="{8DBD6BDB-1682-4E3D-82BE-1AE34F6C32FC}" destId="{34A1834A-9B46-47A9-9386-ACC74A4A4A91}" srcOrd="1" destOrd="0" parTransId="{1BD2F79C-B7BD-412F-A72A-DD2B1E265DF4}" sibTransId="{127F3B4E-BA12-4951-9A7B-52D313012EC6}"/>
    <dgm:cxn modelId="{D01A8BF8-D133-4553-881A-C75448A6FD1D}" type="presParOf" srcId="{97F0A82A-9EFC-46D5-B1DC-7D6B24CC89E2}" destId="{F2504455-9669-4322-ADBF-8BB0B1E9F2F7}" srcOrd="0" destOrd="0" presId="urn:microsoft.com/office/officeart/2008/layout/AlternatingPictureCircles"/>
    <dgm:cxn modelId="{C971872D-71A9-426F-A619-CD047196A834}" type="presParOf" srcId="{F2504455-9669-4322-ADBF-8BB0B1E9F2F7}" destId="{CA940807-BFDA-488D-98B6-7137A5DB9793}" srcOrd="0" destOrd="0" presId="urn:microsoft.com/office/officeart/2008/layout/AlternatingPictureCircles"/>
    <dgm:cxn modelId="{CDECC734-1D54-47A7-9F17-8E5A6E58CEBC}" type="presParOf" srcId="{F2504455-9669-4322-ADBF-8BB0B1E9F2F7}" destId="{35305B6C-4ED0-4D98-9876-39CC41C234DE}" srcOrd="1" destOrd="0" presId="urn:microsoft.com/office/officeart/2008/layout/AlternatingPictureCircles"/>
    <dgm:cxn modelId="{E1F8DB66-4F64-4BAB-A736-A2716FFCA631}" type="presParOf" srcId="{F2504455-9669-4322-ADBF-8BB0B1E9F2F7}" destId="{18206663-85B3-486E-9D05-211B06E838F0}" srcOrd="2" destOrd="0" presId="urn:microsoft.com/office/officeart/2008/layout/AlternatingPictureCircles"/>
    <dgm:cxn modelId="{6EDB1C26-42EA-4973-8615-0760A30A2741}" type="presParOf" srcId="{F2504455-9669-4322-ADBF-8BB0B1E9F2F7}" destId="{C9E898A7-2F6A-4559-92F1-7DEA2BB6A5D0}" srcOrd="3" destOrd="0" presId="urn:microsoft.com/office/officeart/2008/layout/AlternatingPictureCircles"/>
    <dgm:cxn modelId="{415EB1CF-AE05-41AB-807F-2A68465D3760}" type="presParOf" srcId="{97F0A82A-9EFC-46D5-B1DC-7D6B24CC89E2}" destId="{A9852AA7-9192-4FDF-890A-AF73D5740164}" srcOrd="1" destOrd="0" presId="urn:microsoft.com/office/officeart/2008/layout/AlternatingPictureCircles"/>
    <dgm:cxn modelId="{8CD3447C-B4BF-4084-827E-1D0F1699B801}" type="presParOf" srcId="{A9852AA7-9192-4FDF-890A-AF73D5740164}" destId="{88D614FF-28C4-455A-A080-F4FE18679704}" srcOrd="0" destOrd="0" presId="urn:microsoft.com/office/officeart/2008/layout/AlternatingPictureCircles"/>
    <dgm:cxn modelId="{52D11DF5-FE16-4997-97CF-8B1BB9D55A09}" type="presParOf" srcId="{A9852AA7-9192-4FDF-890A-AF73D5740164}" destId="{C515B592-63FE-470A-8FD8-FB897DCE3350}" srcOrd="1" destOrd="0" presId="urn:microsoft.com/office/officeart/2008/layout/AlternatingPictureCircles"/>
    <dgm:cxn modelId="{DE804714-E2FC-41B7-A87F-6D9B80B16535}" type="presParOf" srcId="{A9852AA7-9192-4FDF-890A-AF73D5740164}" destId="{678B56B8-61D1-4D3D-9627-39342C76AF59}" srcOrd="2" destOrd="0" presId="urn:microsoft.com/office/officeart/2008/layout/AlternatingPictureCircles"/>
    <dgm:cxn modelId="{6BE5F176-F741-4219-8FB4-E8775798186F}" type="presParOf" srcId="{97F0A82A-9EFC-46D5-B1DC-7D6B24CC89E2}" destId="{BC978275-AD56-434C-8648-C166F1AC8FF8}" srcOrd="2" destOrd="0" presId="urn:microsoft.com/office/officeart/2008/layout/AlternatingPictureCircles"/>
    <dgm:cxn modelId="{BA9E7344-FC21-424F-BD6C-2042B9859731}" type="presParOf" srcId="{BC978275-AD56-434C-8648-C166F1AC8FF8}" destId="{A0331263-0065-4A95-9317-5B13B0F57171}" srcOrd="0" destOrd="0" presId="urn:microsoft.com/office/officeart/2008/layout/AlternatingPictureCircles"/>
    <dgm:cxn modelId="{8E233584-BEAB-428E-BB11-65AE071578E6}" type="presParOf" srcId="{BC978275-AD56-434C-8648-C166F1AC8FF8}" destId="{37F169D6-AE27-4B42-8EFE-CA0F115130CA}" srcOrd="1" destOrd="0" presId="urn:microsoft.com/office/officeart/2008/layout/AlternatingPictureCircles"/>
    <dgm:cxn modelId="{8DEDB642-7F36-4226-BA45-4573AD196E4A}" type="presParOf" srcId="{BC978275-AD56-434C-8648-C166F1AC8FF8}" destId="{D4BA288B-DC43-4DBD-BA71-FB6507098A70}" srcOrd="2" destOrd="0" presId="urn:microsoft.com/office/officeart/2008/layout/AlternatingPictureCircles"/>
    <dgm:cxn modelId="{83D34F5E-E13D-490B-AB1C-A82BF24D5953}" type="presParOf" srcId="{BC978275-AD56-434C-8648-C166F1AC8FF8}" destId="{68305B75-4927-444E-A6FD-58E7D4CD6446}" srcOrd="3" destOrd="0" presId="urn:microsoft.com/office/officeart/2008/layout/AlternatingPictureCircles"/>
    <dgm:cxn modelId="{1252C25D-34FB-462D-8BDE-92B2C589E2E0}" type="presParOf" srcId="{97F0A82A-9EFC-46D5-B1DC-7D6B24CC89E2}" destId="{4FB832F8-0FEA-4C46-BB00-D533625F4C65}" srcOrd="3" destOrd="0" presId="urn:microsoft.com/office/officeart/2008/layout/AlternatingPictureCircles"/>
    <dgm:cxn modelId="{7A554176-80A6-487E-B5F5-B7CCD512827E}" type="presParOf" srcId="{4FB832F8-0FEA-4C46-BB00-D533625F4C65}" destId="{FC553394-56B5-46FE-9EDF-29F6E655A550}" srcOrd="0" destOrd="0" presId="urn:microsoft.com/office/officeart/2008/layout/AlternatingPictureCircles"/>
    <dgm:cxn modelId="{1D7E0CB8-C994-4936-91DE-8B3948C1B462}" type="presParOf" srcId="{4FB832F8-0FEA-4C46-BB00-D533625F4C65}" destId="{4A12317B-284D-4B75-968B-661D174BF35C}" srcOrd="1" destOrd="0" presId="urn:microsoft.com/office/officeart/2008/layout/AlternatingPictureCircles"/>
    <dgm:cxn modelId="{950D44E3-4458-4DCA-BA33-70298F8F318C}" type="presParOf" srcId="{4FB832F8-0FEA-4C46-BB00-D533625F4C65}" destId="{A4222976-6F89-4CC0-B435-44CA2D844C03}" srcOrd="2" destOrd="0" presId="urn:microsoft.com/office/officeart/2008/layout/AlternatingPictureCircles"/>
    <dgm:cxn modelId="{4200E89E-D1EE-46D4-AD0D-CD676878555C}" type="presParOf" srcId="{97F0A82A-9EFC-46D5-B1DC-7D6B24CC89E2}" destId="{F62E9AFE-6E62-4C33-8CA4-38708D5F2D0A}" srcOrd="4" destOrd="0" presId="urn:microsoft.com/office/officeart/2008/layout/AlternatingPictureCircles"/>
    <dgm:cxn modelId="{C0B68A83-D14A-4A2E-B542-E3FA54E6D377}" type="presParOf" srcId="{F62E9AFE-6E62-4C33-8CA4-38708D5F2D0A}" destId="{AE525054-7A60-4F86-9D61-0C191FB0092E}" srcOrd="0" destOrd="0" presId="urn:microsoft.com/office/officeart/2008/layout/AlternatingPictureCircles"/>
    <dgm:cxn modelId="{D6D3B689-8974-4AF0-A8AB-ACD6FE0C66F1}" type="presParOf" srcId="{F62E9AFE-6E62-4C33-8CA4-38708D5F2D0A}" destId="{0AA4EEB6-1E2C-40CC-ABBF-993A0ABF57DE}" srcOrd="1" destOrd="0" presId="urn:microsoft.com/office/officeart/2008/layout/AlternatingPictureCircles"/>
    <dgm:cxn modelId="{BCB6902D-3348-481A-AFA4-0EEE1182EED6}" type="presParOf" srcId="{F62E9AFE-6E62-4C33-8CA4-38708D5F2D0A}" destId="{EB986B2A-9267-4EC3-8B86-C92DED13CAF3}" srcOrd="2" destOrd="0" presId="urn:microsoft.com/office/officeart/2008/layout/AlternatingPictureCircles"/>
    <dgm:cxn modelId="{793E7F2C-F06D-4DCA-B8D4-3DC5EEFFEE9D}" type="presParOf" srcId="{F62E9AFE-6E62-4C33-8CA4-38708D5F2D0A}" destId="{83475CA3-60C2-4941-8F4E-CFAB94089530}" srcOrd="3" destOrd="0" presId="urn:microsoft.com/office/officeart/2008/layout/AlternatingPictureCircles"/>
    <dgm:cxn modelId="{CC440846-41C5-449D-B6BD-1F627F664653}" type="presParOf" srcId="{97F0A82A-9EFC-46D5-B1DC-7D6B24CC89E2}" destId="{A2E91F16-D646-4582-890D-2FDD249CD42B}" srcOrd="5" destOrd="0" presId="urn:microsoft.com/office/officeart/2008/layout/AlternatingPictureCircles"/>
    <dgm:cxn modelId="{21447155-2316-4B4B-BEC2-4B0494A8C8AE}" type="presParOf" srcId="{A2E91F16-D646-4582-890D-2FDD249CD42B}" destId="{1165C83C-9348-4E93-8158-0B7DC2F89F72}" srcOrd="0" destOrd="0" presId="urn:microsoft.com/office/officeart/2008/layout/AlternatingPictureCircles"/>
    <dgm:cxn modelId="{E03DCBD6-D0D5-40F9-B832-586ABF5A1D95}" type="presParOf" srcId="{A2E91F16-D646-4582-890D-2FDD249CD42B}" destId="{61716E93-4661-4381-9FE7-5ADACEC7CAFC}" srcOrd="1" destOrd="0" presId="urn:microsoft.com/office/officeart/2008/layout/AlternatingPictureCircles"/>
    <dgm:cxn modelId="{6866796B-EC09-4F5E-A219-DE96FCE62ACC}" type="presParOf" srcId="{A2E91F16-D646-4582-890D-2FDD249CD42B}" destId="{61112CE7-3A3A-48FB-9D8C-902A91C5EC16}" srcOrd="2" destOrd="0" presId="urn:microsoft.com/office/officeart/2008/layout/AlternatingPictureCircles"/>
    <dgm:cxn modelId="{2D4A9932-C3F1-4AFF-9727-025433CBA608}" type="presParOf" srcId="{97F0A82A-9EFC-46D5-B1DC-7D6B24CC89E2}" destId="{CD0E38C5-8926-4630-8417-1D79E21D3DB5}" srcOrd="6" destOrd="0" presId="urn:microsoft.com/office/officeart/2008/layout/AlternatingPictureCircles"/>
    <dgm:cxn modelId="{27D3CB08-613A-4929-955C-E5ADF7F25D0D}" type="presParOf" srcId="{CD0E38C5-8926-4630-8417-1D79E21D3DB5}" destId="{8C4B7A54-A476-4F20-AF1B-2452F281BACD}" srcOrd="0" destOrd="0" presId="urn:microsoft.com/office/officeart/2008/layout/AlternatingPictureCircles"/>
    <dgm:cxn modelId="{1988A68E-CB05-4EBF-81DB-6ECF6173BDBD}" type="presParOf" srcId="{CD0E38C5-8926-4630-8417-1D79E21D3DB5}" destId="{B4490A3C-6136-4996-8DB4-89D2EE1A36A7}" srcOrd="1" destOrd="0" presId="urn:microsoft.com/office/officeart/2008/layout/AlternatingPictureCircles"/>
    <dgm:cxn modelId="{A9454F04-5355-467A-992B-448733528396}" type="presParOf" srcId="{CD0E38C5-8926-4630-8417-1D79E21D3DB5}" destId="{9CBD27D4-EC57-4654-AE60-680590C2D28E}" srcOrd="2" destOrd="0" presId="urn:microsoft.com/office/officeart/2008/layout/AlternatingPictureCircles"/>
    <dgm:cxn modelId="{3C0B5797-9ADB-4A8D-B2D7-949C6F1DAB82}" type="presParOf" srcId="{CD0E38C5-8926-4630-8417-1D79E21D3DB5}" destId="{58C7967E-0CA4-459B-9500-C69BB85AEC71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0B8F-6E1D-427C-B851-CCBA54110C34}">
      <dsp:nvSpPr>
        <dsp:cNvPr id="0" name=""/>
        <dsp:cNvSpPr/>
      </dsp:nvSpPr>
      <dsp:spPr>
        <a:xfrm>
          <a:off x="3342940" y="0"/>
          <a:ext cx="2137548" cy="21377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7007-B77C-41E7-B74E-225D0C70FF53}">
      <dsp:nvSpPr>
        <dsp:cNvPr id="0" name=""/>
        <dsp:cNvSpPr/>
      </dsp:nvSpPr>
      <dsp:spPr>
        <a:xfrm>
          <a:off x="3814877" y="773813"/>
          <a:ext cx="1192873" cy="59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0 Kamran" panose="00000400000000000000" pitchFamily="2" charset="-78"/>
            </a:rPr>
            <a:t>اندازه گیری</a:t>
          </a:r>
          <a:endParaRPr lang="en-US" sz="2400" b="1" kern="1200" dirty="0">
            <a:cs typeface="0 Kamran" panose="00000400000000000000" pitchFamily="2" charset="-78"/>
          </a:endParaRPr>
        </a:p>
      </dsp:txBody>
      <dsp:txXfrm>
        <a:off x="3814877" y="773813"/>
        <a:ext cx="1192873" cy="596374"/>
      </dsp:txXfrm>
    </dsp:sp>
    <dsp:sp modelId="{C36E4B69-354E-471B-888B-0A4215A7DDE5}">
      <dsp:nvSpPr>
        <dsp:cNvPr id="0" name=""/>
        <dsp:cNvSpPr/>
      </dsp:nvSpPr>
      <dsp:spPr>
        <a:xfrm>
          <a:off x="2749110" y="1228464"/>
          <a:ext cx="2137548" cy="21377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D7C2-820B-4499-B968-E41BCE2F14AC}">
      <dsp:nvSpPr>
        <dsp:cNvPr id="0" name=""/>
        <dsp:cNvSpPr/>
      </dsp:nvSpPr>
      <dsp:spPr>
        <a:xfrm>
          <a:off x="3218641" y="2004545"/>
          <a:ext cx="1192873" cy="59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0 Kamran" panose="00000400000000000000" pitchFamily="2" charset="-78"/>
            </a:rPr>
            <a:t>جابه جایی</a:t>
          </a:r>
          <a:endParaRPr lang="en-US" sz="2400" b="1" kern="1200" dirty="0">
            <a:cs typeface="0 Kamran" panose="00000400000000000000" pitchFamily="2" charset="-78"/>
          </a:endParaRPr>
        </a:p>
      </dsp:txBody>
      <dsp:txXfrm>
        <a:off x="3218641" y="2004545"/>
        <a:ext cx="1192873" cy="596374"/>
      </dsp:txXfrm>
    </dsp:sp>
    <dsp:sp modelId="{D702FF26-373F-4640-8A13-440E06D3781B}">
      <dsp:nvSpPr>
        <dsp:cNvPr id="0" name=""/>
        <dsp:cNvSpPr/>
      </dsp:nvSpPr>
      <dsp:spPr>
        <a:xfrm>
          <a:off x="3342940" y="2461463"/>
          <a:ext cx="2137548" cy="213776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83DCF-E2FC-4AF6-982A-331054C123E4}">
      <dsp:nvSpPr>
        <dsp:cNvPr id="0" name=""/>
        <dsp:cNvSpPr/>
      </dsp:nvSpPr>
      <dsp:spPr>
        <a:xfrm>
          <a:off x="3814877" y="3235277"/>
          <a:ext cx="1192873" cy="59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0 Kamran" panose="00000400000000000000" pitchFamily="2" charset="-78"/>
            </a:rPr>
            <a:t>تغییر شکل دادن</a:t>
          </a:r>
          <a:endParaRPr lang="en-US" sz="2400" b="1" kern="1200" dirty="0">
            <a:cs typeface="0 Kamran" panose="00000400000000000000" pitchFamily="2" charset="-78"/>
          </a:endParaRPr>
        </a:p>
      </dsp:txBody>
      <dsp:txXfrm>
        <a:off x="3814877" y="3235277"/>
        <a:ext cx="1192873" cy="596374"/>
      </dsp:txXfrm>
    </dsp:sp>
    <dsp:sp modelId="{A4AC29AC-0E97-4B25-8D16-4520894EC873}">
      <dsp:nvSpPr>
        <dsp:cNvPr id="0" name=""/>
        <dsp:cNvSpPr/>
      </dsp:nvSpPr>
      <dsp:spPr>
        <a:xfrm>
          <a:off x="2901477" y="3831652"/>
          <a:ext cx="1836423" cy="183731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1FDD1-B40E-4155-8A8F-ED57B12F5495}">
      <dsp:nvSpPr>
        <dsp:cNvPr id="0" name=""/>
        <dsp:cNvSpPr/>
      </dsp:nvSpPr>
      <dsp:spPr>
        <a:xfrm>
          <a:off x="3218641" y="4466009"/>
          <a:ext cx="1192873" cy="59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0 Kamran" panose="00000400000000000000" pitchFamily="2" charset="-78"/>
            </a:rPr>
            <a:t>حفظ ایمنی</a:t>
          </a:r>
          <a:endParaRPr lang="en-US" sz="2400" b="1" kern="1200" dirty="0">
            <a:cs typeface="0 Kamran" panose="00000400000000000000" pitchFamily="2" charset="-78"/>
          </a:endParaRPr>
        </a:p>
      </dsp:txBody>
      <dsp:txXfrm>
        <a:off x="3218641" y="4466009"/>
        <a:ext cx="1192873" cy="596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752B9-3E8B-47AF-A30E-154682C1D1F0}">
      <dsp:nvSpPr>
        <dsp:cNvPr id="0" name=""/>
        <dsp:cNvSpPr/>
      </dsp:nvSpPr>
      <dsp:spPr>
        <a:xfrm rot="5400000">
          <a:off x="3782402" y="112165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برداشتن مایعات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4122032" y="265973"/>
        <a:ext cx="1014020" cy="1165541"/>
      </dsp:txXfrm>
    </dsp:sp>
    <dsp:sp modelId="{1987A505-59BB-4F8E-A4BC-32FE79668FB4}">
      <dsp:nvSpPr>
        <dsp:cNvPr id="0" name=""/>
        <dsp:cNvSpPr/>
      </dsp:nvSpPr>
      <dsp:spPr>
        <a:xfrm>
          <a:off x="5410323" y="340758"/>
          <a:ext cx="1889701" cy="101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CF7C-9196-431C-8506-C532BA6125EE}">
      <dsp:nvSpPr>
        <dsp:cNvPr id="0" name=""/>
        <dsp:cNvSpPr/>
      </dsp:nvSpPr>
      <dsp:spPr>
        <a:xfrm rot="5400000">
          <a:off x="2191396" y="112165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گرم کردن محلول ها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2531026" y="265973"/>
        <a:ext cx="1014020" cy="1165541"/>
      </dsp:txXfrm>
    </dsp:sp>
    <dsp:sp modelId="{E41448C9-3974-4357-A097-A9C4AAFC2695}">
      <dsp:nvSpPr>
        <dsp:cNvPr id="0" name=""/>
        <dsp:cNvSpPr/>
      </dsp:nvSpPr>
      <dsp:spPr>
        <a:xfrm rot="5400000">
          <a:off x="2983851" y="1549422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تهیه محلول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3323481" y="1703230"/>
        <a:ext cx="1014020" cy="1165541"/>
      </dsp:txXfrm>
    </dsp:sp>
    <dsp:sp modelId="{7DD8B0BE-EE83-41F0-9CB6-4D12D67132FD}">
      <dsp:nvSpPr>
        <dsp:cNvPr id="0" name=""/>
        <dsp:cNvSpPr/>
      </dsp:nvSpPr>
      <dsp:spPr>
        <a:xfrm>
          <a:off x="1204213" y="1778015"/>
          <a:ext cx="1828743" cy="101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CE073-2CB6-4852-B523-CAC4B24FAC13}">
      <dsp:nvSpPr>
        <dsp:cNvPr id="0" name=""/>
        <dsp:cNvSpPr/>
      </dsp:nvSpPr>
      <dsp:spPr>
        <a:xfrm rot="5400000">
          <a:off x="4574858" y="1549422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حل کردن مواد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4914488" y="1703230"/>
        <a:ext cx="1014020" cy="1165541"/>
      </dsp:txXfrm>
    </dsp:sp>
    <dsp:sp modelId="{480DA751-84CE-48BF-AE81-869CA3D78F2C}">
      <dsp:nvSpPr>
        <dsp:cNvPr id="0" name=""/>
        <dsp:cNvSpPr/>
      </dsp:nvSpPr>
      <dsp:spPr>
        <a:xfrm rot="5400000">
          <a:off x="3782402" y="2986679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رسوب گیری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4122032" y="3140487"/>
        <a:ext cx="1014020" cy="1165541"/>
      </dsp:txXfrm>
    </dsp:sp>
    <dsp:sp modelId="{BEB3A9CD-962E-44DD-B833-F508E71BF020}">
      <dsp:nvSpPr>
        <dsp:cNvPr id="0" name=""/>
        <dsp:cNvSpPr/>
      </dsp:nvSpPr>
      <dsp:spPr>
        <a:xfrm>
          <a:off x="5410323" y="3215272"/>
          <a:ext cx="1889701" cy="101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C2F0D-328D-41D4-BCE1-B9C1C20ACE5A}">
      <dsp:nvSpPr>
        <dsp:cNvPr id="0" name=""/>
        <dsp:cNvSpPr/>
      </dsp:nvSpPr>
      <dsp:spPr>
        <a:xfrm rot="5400000">
          <a:off x="2191396" y="2986679"/>
          <a:ext cx="1693280" cy="14731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0 Kamran" panose="00000400000000000000" pitchFamily="2" charset="-78"/>
            </a:rPr>
            <a:t>انتقال محلول</a:t>
          </a:r>
          <a:endParaRPr lang="en-US" sz="2800" b="1" kern="1200" dirty="0">
            <a:cs typeface="0 Kamran" panose="00000400000000000000" pitchFamily="2" charset="-78"/>
          </a:endParaRPr>
        </a:p>
      </dsp:txBody>
      <dsp:txXfrm rot="-5400000">
        <a:off x="2531026" y="3140487"/>
        <a:ext cx="1014020" cy="1165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5E053-DB26-4869-A6AC-137003CC0F96}">
      <dsp:nvSpPr>
        <dsp:cNvPr id="0" name=""/>
        <dsp:cNvSpPr/>
      </dsp:nvSpPr>
      <dsp:spPr>
        <a:xfrm>
          <a:off x="5936" y="110725"/>
          <a:ext cx="2775282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b="1" kern="1200" dirty="0" smtClean="0">
            <a:cs typeface="0 Kamran" panose="00000400000000000000" pitchFamily="2" charset="-78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b="1" kern="1200" dirty="0" smtClean="0">
              <a:cs typeface="0 Kamran" panose="00000400000000000000" pitchFamily="2" charset="-78"/>
            </a:rPr>
            <a:t>بالن ته گرد</a:t>
          </a:r>
          <a:endParaRPr lang="en-US" sz="4900" b="1" kern="1200" dirty="0">
            <a:cs typeface="0 Kamran" panose="00000400000000000000" pitchFamily="2" charset="-78"/>
          </a:endParaRPr>
        </a:p>
      </dsp:txBody>
      <dsp:txXfrm>
        <a:off x="5936" y="1939525"/>
        <a:ext cx="2775282" cy="1828800"/>
      </dsp:txXfrm>
    </dsp:sp>
    <dsp:sp modelId="{D34EF144-2FEF-4AEB-ADB3-0B4F8D6D4422}">
      <dsp:nvSpPr>
        <dsp:cNvPr id="0" name=""/>
        <dsp:cNvSpPr/>
      </dsp:nvSpPr>
      <dsp:spPr>
        <a:xfrm>
          <a:off x="150696" y="184330"/>
          <a:ext cx="2485761" cy="25140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88B3-9B88-4C00-82F5-984C462F3037}">
      <dsp:nvSpPr>
        <dsp:cNvPr id="0" name=""/>
        <dsp:cNvSpPr/>
      </dsp:nvSpPr>
      <dsp:spPr>
        <a:xfrm>
          <a:off x="2864477" y="110725"/>
          <a:ext cx="2775282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b="1" kern="1200" dirty="0" smtClean="0">
            <a:cs typeface="0 Kamran" panose="00000400000000000000" pitchFamily="2" charset="-78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b="1" kern="1200" dirty="0" smtClean="0">
              <a:cs typeface="0 Kamran" panose="00000400000000000000" pitchFamily="2" charset="-78"/>
            </a:rPr>
            <a:t>بالن ته صاف</a:t>
          </a:r>
          <a:endParaRPr lang="en-US" sz="4900" b="1" kern="1200" dirty="0">
            <a:cs typeface="0 Kamran" panose="00000400000000000000" pitchFamily="2" charset="-78"/>
          </a:endParaRPr>
        </a:p>
      </dsp:txBody>
      <dsp:txXfrm>
        <a:off x="2864477" y="1939525"/>
        <a:ext cx="2775282" cy="1828800"/>
      </dsp:txXfrm>
    </dsp:sp>
    <dsp:sp modelId="{D1EEB8EA-47F8-4213-BECA-3F389D2373C0}">
      <dsp:nvSpPr>
        <dsp:cNvPr id="0" name=""/>
        <dsp:cNvSpPr/>
      </dsp:nvSpPr>
      <dsp:spPr>
        <a:xfrm>
          <a:off x="3009238" y="184330"/>
          <a:ext cx="2485761" cy="25140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EAFBE-969A-4D75-AF42-70895A80A526}">
      <dsp:nvSpPr>
        <dsp:cNvPr id="0" name=""/>
        <dsp:cNvSpPr/>
      </dsp:nvSpPr>
      <dsp:spPr>
        <a:xfrm>
          <a:off x="5723018" y="110725"/>
          <a:ext cx="2775282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b="1" kern="1200" dirty="0" smtClean="0">
            <a:cs typeface="0 Kamran" panose="00000400000000000000" pitchFamily="2" charset="-78"/>
          </a:endParaRP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b="1" kern="1200" dirty="0" smtClean="0">
              <a:cs typeface="0 Kamran" panose="00000400000000000000" pitchFamily="2" charset="-78"/>
            </a:rPr>
            <a:t>بالن حجمی</a:t>
          </a:r>
          <a:endParaRPr lang="en-US" sz="4900" b="1" kern="1200" dirty="0">
            <a:cs typeface="0 Kamran" panose="00000400000000000000" pitchFamily="2" charset="-78"/>
          </a:endParaRPr>
        </a:p>
      </dsp:txBody>
      <dsp:txXfrm>
        <a:off x="5723018" y="1939525"/>
        <a:ext cx="2775282" cy="1828800"/>
      </dsp:txXfrm>
    </dsp:sp>
    <dsp:sp modelId="{D2DE6817-DEC1-4128-8CA8-C7F83A452BB8}">
      <dsp:nvSpPr>
        <dsp:cNvPr id="0" name=""/>
        <dsp:cNvSpPr/>
      </dsp:nvSpPr>
      <dsp:spPr>
        <a:xfrm>
          <a:off x="5867779" y="184330"/>
          <a:ext cx="2485761" cy="25140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B3D05-09F3-4ECD-A34D-58182103CC84}">
      <dsp:nvSpPr>
        <dsp:cNvPr id="0" name=""/>
        <dsp:cNvSpPr/>
      </dsp:nvSpPr>
      <dsp:spPr>
        <a:xfrm>
          <a:off x="340169" y="3657600"/>
          <a:ext cx="7823898" cy="685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A8575-D57F-4F60-BFC0-0019B19CEC55}">
      <dsp:nvSpPr>
        <dsp:cNvPr id="0" name=""/>
        <dsp:cNvSpPr/>
      </dsp:nvSpPr>
      <dsp:spPr>
        <a:xfrm>
          <a:off x="6143788" y="2407111"/>
          <a:ext cx="2009611" cy="20124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anose="00000400000000000000" pitchFamily="2" charset="-78"/>
            </a:rPr>
            <a:t>مخلوط کردن</a:t>
          </a:r>
          <a:endParaRPr lang="en-US" sz="2800" b="1" kern="1200" dirty="0">
            <a:cs typeface="B Kamran" panose="00000400000000000000" pitchFamily="2" charset="-78"/>
          </a:endParaRPr>
        </a:p>
      </dsp:txBody>
      <dsp:txXfrm>
        <a:off x="6438089" y="2701833"/>
        <a:ext cx="1421009" cy="1423044"/>
      </dsp:txXfrm>
    </dsp:sp>
    <dsp:sp modelId="{5A6F645B-787A-4F69-8DA2-B2250B7E3CBD}">
      <dsp:nvSpPr>
        <dsp:cNvPr id="0" name=""/>
        <dsp:cNvSpPr/>
      </dsp:nvSpPr>
      <dsp:spPr>
        <a:xfrm>
          <a:off x="0" y="-93429"/>
          <a:ext cx="2061897" cy="19576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anose="00000400000000000000" pitchFamily="2" charset="-78"/>
            </a:rPr>
            <a:t>گرم کردن</a:t>
          </a:r>
          <a:endParaRPr lang="en-US" sz="2800" b="1" kern="1200" dirty="0">
            <a:cs typeface="B Kamran" panose="00000400000000000000" pitchFamily="2" charset="-78"/>
          </a:endParaRPr>
        </a:p>
      </dsp:txBody>
      <dsp:txXfrm>
        <a:off x="301958" y="193268"/>
        <a:ext cx="1457981" cy="1384297"/>
      </dsp:txXfrm>
    </dsp:sp>
    <dsp:sp modelId="{B3701FF7-5ACD-46C6-B0FC-D08B0C153311}">
      <dsp:nvSpPr>
        <dsp:cNvPr id="0" name=""/>
        <dsp:cNvSpPr/>
      </dsp:nvSpPr>
      <dsp:spPr>
        <a:xfrm>
          <a:off x="6091502" y="0"/>
          <a:ext cx="2061897" cy="19576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anose="00000400000000000000" pitchFamily="2" charset="-78"/>
            </a:rPr>
            <a:t>برداشتن حجم معین</a:t>
          </a:r>
          <a:endParaRPr lang="en-US" sz="2800" b="1" kern="1200" dirty="0">
            <a:cs typeface="B Kamran" panose="00000400000000000000" pitchFamily="2" charset="-78"/>
          </a:endParaRPr>
        </a:p>
      </dsp:txBody>
      <dsp:txXfrm>
        <a:off x="6393460" y="286697"/>
        <a:ext cx="1457981" cy="1384297"/>
      </dsp:txXfrm>
    </dsp:sp>
    <dsp:sp modelId="{2DD919D4-D381-42CD-8B37-59F5C7138CC8}">
      <dsp:nvSpPr>
        <dsp:cNvPr id="0" name=""/>
        <dsp:cNvSpPr/>
      </dsp:nvSpPr>
      <dsp:spPr>
        <a:xfrm>
          <a:off x="0" y="2555461"/>
          <a:ext cx="2061897" cy="19576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Kamran" panose="00000400000000000000" pitchFamily="2" charset="-78"/>
            </a:rPr>
            <a:t>نگه داری</a:t>
          </a:r>
          <a:endParaRPr lang="en-US" sz="2800" b="1" kern="1200" dirty="0">
            <a:cs typeface="B Kamran" panose="00000400000000000000" pitchFamily="2" charset="-78"/>
          </a:endParaRPr>
        </a:p>
      </dsp:txBody>
      <dsp:txXfrm>
        <a:off x="301958" y="2842158"/>
        <a:ext cx="1457981" cy="1384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7E26A-41F5-4B8E-BCA6-ED14BFB0F51C}">
      <dsp:nvSpPr>
        <dsp:cNvPr id="0" name=""/>
        <dsp:cNvSpPr/>
      </dsp:nvSpPr>
      <dsp:spPr>
        <a:xfrm>
          <a:off x="2925699" y="2037180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069A3-20AC-4041-9990-EFAF00903909}">
      <dsp:nvSpPr>
        <dsp:cNvPr id="0" name=""/>
        <dsp:cNvSpPr/>
      </dsp:nvSpPr>
      <dsp:spPr>
        <a:xfrm>
          <a:off x="2842628" y="2170306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82BA1-1BB6-4535-BFD5-821F86BF3B65}">
      <dsp:nvSpPr>
        <dsp:cNvPr id="0" name=""/>
        <dsp:cNvSpPr/>
      </dsp:nvSpPr>
      <dsp:spPr>
        <a:xfrm>
          <a:off x="2743625" y="2285565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7124F-BA2B-4572-AB54-251BD35B404A}">
      <dsp:nvSpPr>
        <dsp:cNvPr id="0" name=""/>
        <dsp:cNvSpPr/>
      </dsp:nvSpPr>
      <dsp:spPr>
        <a:xfrm>
          <a:off x="2861973" y="697365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6CDFA-8F34-45BA-B0E2-C7B4F4DAA403}">
      <dsp:nvSpPr>
        <dsp:cNvPr id="0" name=""/>
        <dsp:cNvSpPr/>
      </dsp:nvSpPr>
      <dsp:spPr>
        <a:xfrm>
          <a:off x="2988667" y="621868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F4563-38E8-4702-A63D-E178F109EA22}">
      <dsp:nvSpPr>
        <dsp:cNvPr id="0" name=""/>
        <dsp:cNvSpPr/>
      </dsp:nvSpPr>
      <dsp:spPr>
        <a:xfrm>
          <a:off x="3114980" y="546371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3AF5-412A-40F8-A1FC-D75C87134DF3}">
      <dsp:nvSpPr>
        <dsp:cNvPr id="0" name=""/>
        <dsp:cNvSpPr/>
      </dsp:nvSpPr>
      <dsp:spPr>
        <a:xfrm>
          <a:off x="3241294" y="621868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208B5-E618-43C1-B152-B56334F3BE66}">
      <dsp:nvSpPr>
        <dsp:cNvPr id="0" name=""/>
        <dsp:cNvSpPr/>
      </dsp:nvSpPr>
      <dsp:spPr>
        <a:xfrm>
          <a:off x="3367988" y="697365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1FF6-9D6D-4CB4-AD6B-FF3D91B32041}">
      <dsp:nvSpPr>
        <dsp:cNvPr id="0" name=""/>
        <dsp:cNvSpPr/>
      </dsp:nvSpPr>
      <dsp:spPr>
        <a:xfrm>
          <a:off x="3114980" y="705669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7C0DC-94D6-4A82-991A-60F0559CEB24}">
      <dsp:nvSpPr>
        <dsp:cNvPr id="0" name=""/>
        <dsp:cNvSpPr/>
      </dsp:nvSpPr>
      <dsp:spPr>
        <a:xfrm>
          <a:off x="3114980" y="864967"/>
          <a:ext cx="94830" cy="9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F7CD6-36DA-4467-BF83-F50D8028A526}">
      <dsp:nvSpPr>
        <dsp:cNvPr id="0" name=""/>
        <dsp:cNvSpPr/>
      </dsp:nvSpPr>
      <dsp:spPr>
        <a:xfrm>
          <a:off x="2590800" y="2971800"/>
          <a:ext cx="2045298" cy="82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2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Kamran" panose="00000400000000000000" pitchFamily="2" charset="-78"/>
            </a:rPr>
            <a:t>پیپت حبابدار (ژوژ)</a:t>
          </a:r>
          <a:endParaRPr lang="en-US" sz="3200" b="1" kern="1200" dirty="0">
            <a:cs typeface="B Kamran" panose="00000400000000000000" pitchFamily="2" charset="-78"/>
          </a:endParaRPr>
        </a:p>
      </dsp:txBody>
      <dsp:txXfrm>
        <a:off x="2630975" y="3011975"/>
        <a:ext cx="1964948" cy="742630"/>
      </dsp:txXfrm>
    </dsp:sp>
    <dsp:sp modelId="{06C9BC3A-0D5A-4158-A046-F3FA09544543}">
      <dsp:nvSpPr>
        <dsp:cNvPr id="0" name=""/>
        <dsp:cNvSpPr/>
      </dsp:nvSpPr>
      <dsp:spPr>
        <a:xfrm>
          <a:off x="0" y="1581063"/>
          <a:ext cx="2815443" cy="24829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FFEA8-AF88-425F-9C87-7109F55DE8DC}">
      <dsp:nvSpPr>
        <dsp:cNvPr id="0" name=""/>
        <dsp:cNvSpPr/>
      </dsp:nvSpPr>
      <dsp:spPr>
        <a:xfrm>
          <a:off x="4050700" y="2194588"/>
          <a:ext cx="2045298" cy="54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2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Kamran" panose="00000400000000000000" pitchFamily="2" charset="-78"/>
            </a:rPr>
            <a:t>پیپیت مدرج</a:t>
          </a:r>
          <a:endParaRPr lang="en-US" sz="3200" b="1" kern="1200" dirty="0">
            <a:cs typeface="B Kamran" panose="00000400000000000000" pitchFamily="2" charset="-78"/>
          </a:endParaRPr>
        </a:p>
      </dsp:txBody>
      <dsp:txXfrm>
        <a:off x="4077481" y="2221369"/>
        <a:ext cx="1991736" cy="495047"/>
      </dsp:txXfrm>
    </dsp:sp>
    <dsp:sp modelId="{15B7C0BE-76EB-4AF3-91CC-12D7CED4540F}">
      <dsp:nvSpPr>
        <dsp:cNvPr id="0" name=""/>
        <dsp:cNvSpPr/>
      </dsp:nvSpPr>
      <dsp:spPr>
        <a:xfrm>
          <a:off x="2366158" y="0"/>
          <a:ext cx="2815443" cy="24829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FA3440-1FB2-40C7-B2A0-05C644AB56CE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B57674-E9A2-44B6-A95F-644C4E49887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Bardiya" panose="00000400000000000000" pitchFamily="2" charset="-78"/>
              </a:rPr>
              <a:t>آشنایی با وسایل آزمایشگاه شیمی</a:t>
            </a:r>
            <a:endParaRPr lang="en-US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algn="ctr" rtl="1"/>
            <a:r>
              <a:rPr lang="fa-IR" dirty="0" smtClean="0">
                <a:cs typeface="0 Kamran" panose="00000400000000000000" pitchFamily="2" charset="-78"/>
              </a:rPr>
              <a:t>یکی از مهارت های پرکاربرد در بسیاری از پروژه های علمی شناخت وسایل آزمایشگاهی و چگونگَی کار با آنها است.</a:t>
            </a:r>
          </a:p>
          <a:p>
            <a:pPr algn="ctr" rtl="1"/>
            <a:r>
              <a:rPr lang="fa-IR" dirty="0" smtClean="0">
                <a:cs typeface="0 Kamran" panose="00000400000000000000" pitchFamily="2" charset="-78"/>
              </a:rPr>
              <a:t>به انجام رساندن مراحل مختلف یک تحقیق.</a:t>
            </a:r>
          </a:p>
          <a:p>
            <a:pPr algn="ctr" rtl="1"/>
            <a:endParaRPr lang="en-US" dirty="0">
              <a:cs typeface="0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63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.picofile.com/file/8146232818/hj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274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32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Bardiya" panose="00000400000000000000" pitchFamily="2" charset="-78"/>
              </a:rPr>
              <a:t>قیف جدا کننده</a:t>
            </a:r>
            <a:endParaRPr lang="en-US" sz="40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rtl="1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fa-IR" sz="3600" dirty="0" smtClean="0">
                <a:cs typeface="B Kamran" panose="00000400000000000000" pitchFamily="2" charset="-78"/>
              </a:rPr>
              <a:t>جداسازی مایعات براساس شاخص چگالی</a:t>
            </a:r>
          </a:p>
          <a:p>
            <a:pPr marL="0" indent="0" algn="r" rtl="1">
              <a:buClr>
                <a:schemeClr val="accent3"/>
              </a:buClr>
              <a:buNone/>
            </a:pPr>
            <a:endParaRPr lang="en-US" dirty="0">
              <a:cs typeface="B Kamran" panose="00000400000000000000" pitchFamily="2" charset="-78"/>
            </a:endParaRPr>
          </a:p>
        </p:txBody>
      </p:sp>
      <p:pic>
        <p:nvPicPr>
          <p:cNvPr id="5122" name="Picture 2" descr="http://www.chemgroup.ir/wp-content/uploads/decantor.jpg?5972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6" y="2209800"/>
            <a:ext cx="3769954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naeifar.persiangig.com/13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1"/>
            <a:ext cx="4724400" cy="41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400" dirty="0" smtClean="0">
                <a:cs typeface="B Bardiya" panose="00000400000000000000" pitchFamily="2" charset="-78"/>
              </a:rPr>
              <a:t>مبرد مارپیچ</a:t>
            </a:r>
            <a:endParaRPr lang="en-US" sz="4400" dirty="0">
              <a:cs typeface="B Bardiya" panose="00000400000000000000" pitchFamily="2" charset="-78"/>
            </a:endParaRPr>
          </a:p>
        </p:txBody>
      </p:sp>
      <p:pic>
        <p:nvPicPr>
          <p:cNvPr id="6146" name="Picture 2" descr="http://res.mefair.com/Images/7b442708-5ffa-49c0-ab85-67d69c137f40/800/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867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yrexfan.com/wp-content/uploads/2013/01/%D9%85%D8%A8%D8%B1%D8%AF-%D8%B1%D8%A7%D8%AF%D9%88%D9%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489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1088038"/>
              </p:ext>
            </p:extLst>
          </p:nvPr>
        </p:nvGraphicFramePr>
        <p:xfrm>
          <a:off x="381000" y="304800"/>
          <a:ext cx="4038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807362"/>
              </p:ext>
            </p:extLst>
          </p:nvPr>
        </p:nvGraphicFramePr>
        <p:xfrm>
          <a:off x="4572000" y="152400"/>
          <a:ext cx="403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80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59706429"/>
              </p:ext>
            </p:extLst>
          </p:nvPr>
        </p:nvGraphicFramePr>
        <p:xfrm>
          <a:off x="0" y="457200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800600" y="2667000"/>
            <a:ext cx="4117974" cy="2895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0 Kamran" panose="00000400000000000000" pitchFamily="2" charset="-78"/>
              </a:rPr>
              <a:t>گرم کردن مقادیر کم مواد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0 Kamran" panose="00000400000000000000" pitchFamily="2" charset="-78"/>
              </a:rPr>
              <a:t>ترکیب کردن مواد مایع یا جامد در مقادیر کم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0 Kamran" panose="00000400000000000000" pitchFamily="2" charset="-78"/>
              </a:rPr>
              <a:t>نگه داشتن مواد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6600" dirty="0" smtClean="0">
                <a:cs typeface="B Bardiya" panose="00000400000000000000" pitchFamily="2" charset="-78"/>
              </a:rPr>
              <a:t>لوله آزمایش</a:t>
            </a:r>
            <a:endParaRPr lang="en-US" sz="6600" dirty="0">
              <a:cs typeface="B Bardiya" panose="00000400000000000000" pitchFamily="2" charset="-78"/>
            </a:endParaRPr>
          </a:p>
        </p:txBody>
      </p:sp>
      <p:pic>
        <p:nvPicPr>
          <p:cNvPr id="1026" name="Picture 2" descr="http://amirasl.persiangig.com/image/11841547_533x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" y="2667000"/>
            <a:ext cx="43050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tebyan.net/big/1390/04/20110718110513153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52949"/>
            <a:ext cx="12763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cs typeface="B Bardiya" panose="00000400000000000000" pitchFamily="2" charset="-78"/>
              </a:rPr>
              <a:t>بشر</a:t>
            </a:r>
            <a:endParaRPr lang="en-US" sz="4800" dirty="0">
              <a:cs typeface="B Bardiya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1239663"/>
              </p:ext>
            </p:extLst>
          </p:nvPr>
        </p:nvGraphicFramePr>
        <p:xfrm>
          <a:off x="-1676400" y="16002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axgig.com/images/61983811378190291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286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cs typeface="B Bardiya" panose="00000400000000000000" pitchFamily="2" charset="-78"/>
              </a:rPr>
              <a:t>بالن</a:t>
            </a:r>
            <a:endParaRPr lang="en-US" sz="4800" dirty="0">
              <a:cs typeface="B Bardiya" panose="00000400000000000000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248097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56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Bardiya" panose="00000400000000000000" pitchFamily="2" charset="-78"/>
              </a:rPr>
              <a:t>ارلن</a:t>
            </a:r>
            <a:endParaRPr lang="en-US" dirty="0">
              <a:cs typeface="B Bardiya" panose="000004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7634758"/>
              </p:ext>
            </p:extLst>
          </p:nvPr>
        </p:nvGraphicFramePr>
        <p:xfrm>
          <a:off x="685800" y="16764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://pyrexfan.com/wp-content/uploads/2013/01/%D8%A7%D8%B1%D9%84%D9%86-%D9%85%D8%A7%DB%8C%D8%B1-%D8%AE%D9%84%D8%A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1981200" cy="3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yrexfan.com/wp-content/uploads/2013/01/%D8%A7%D8%B1%D9%84%D9%86-%D9%85%D8%A7%DB%8C%D8%B1-%D8%B3%D8%A7%D8%AF%D9%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362200"/>
            <a:ext cx="1970140" cy="36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EA8575-D57F-4F60-BFC0-0019B19C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01EA8575-D57F-4F60-BFC0-0019B19CE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6F645B-787A-4F69-8DA2-B2250B7E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5A6F645B-787A-4F69-8DA2-B2250B7E3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701FF7-5ACD-46C6-B0FC-D08B0C153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B3701FF7-5ACD-46C6-B0FC-D08B0C153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D919D4-D381-42CD-8B37-59F5C713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2DD919D4-D381-42CD-8B37-59F5C7138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cs typeface="B Bardiya" panose="00000400000000000000" pitchFamily="2" charset="-78"/>
              </a:rPr>
              <a:t>بورت</a:t>
            </a:r>
            <a:endParaRPr lang="en-US" sz="48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cs typeface="0 Kamran" panose="00000400000000000000" pitchFamily="2" charset="-78"/>
              </a:rPr>
              <a:t>اندازه گیری دقیق مایعات</a:t>
            </a:r>
          </a:p>
          <a:p>
            <a:pPr algn="ctr" rtl="1"/>
            <a:r>
              <a:rPr lang="fa-IR" sz="4000" b="1" dirty="0" smtClean="0">
                <a:cs typeface="0 Kamran" panose="00000400000000000000" pitchFamily="2" charset="-78"/>
              </a:rPr>
              <a:t>مورد استفاده در تیتراسیون</a:t>
            </a:r>
          </a:p>
          <a:p>
            <a:pPr marL="0" indent="0" algn="ctr" rtl="1">
              <a:buNone/>
            </a:pPr>
            <a:endParaRPr lang="fa-IR" sz="4000" b="1">
              <a:cs typeface="0 Kamran" panose="00000400000000000000" pitchFamily="2" charset="-78"/>
            </a:endParaRPr>
          </a:p>
        </p:txBody>
      </p:sp>
      <p:pic>
        <p:nvPicPr>
          <p:cNvPr id="1026" name="Picture 2" descr="http://www.tatcolab.com/media/catalog/product/cache/1/image/9df78eab33525d08d6e5fb8d27136e95/g/l/gl11020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tebyan.net/big/1393/06/20140904112346817_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antajhizat.com/wp-content/uploads/2015/04/506796_9J1qZT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98" y="3276600"/>
            <a:ext cx="290727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Bardiya" panose="00000400000000000000" pitchFamily="2" charset="-78"/>
              </a:rPr>
              <a:t>پیپت</a:t>
            </a:r>
            <a:endParaRPr lang="en-US" sz="4000" dirty="0">
              <a:cs typeface="B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b="1" dirty="0" smtClean="0">
                <a:cs typeface="B Kamran" panose="00000400000000000000" pitchFamily="2" charset="-78"/>
              </a:rPr>
              <a:t>برداشتن حجم معینی از مایعات با دقت بسیار بالا</a:t>
            </a:r>
          </a:p>
          <a:p>
            <a:pPr algn="r" rtl="1"/>
            <a:endParaRPr lang="fa-IR" dirty="0" smtClean="0">
              <a:cs typeface="B Kamran" panose="00000400000000000000" pitchFamily="2" charset="-78"/>
            </a:endParaRPr>
          </a:p>
          <a:p>
            <a:pPr algn="r" rtl="1"/>
            <a:endParaRPr lang="en-US" dirty="0">
              <a:cs typeface="B Kamra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5532574"/>
              </p:ext>
            </p:extLst>
          </p:nvPr>
        </p:nvGraphicFramePr>
        <p:xfrm>
          <a:off x="2286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2.imimg.com/data2/SJ/RR/MY-2414461/1-250x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3812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TxroP0QsfzPJOSiezkm-xWC02GfJUodoFELPyNW_yyG98Esh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381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1.picofile.com/file/7641034836/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4" y="1425984"/>
            <a:ext cx="23431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13906" y="2590800"/>
            <a:ext cx="5325294" cy="1523999"/>
          </a:xfrm>
        </p:spPr>
        <p:txBody>
          <a:bodyPr>
            <a:noAutofit/>
          </a:bodyPr>
          <a:lstStyle/>
          <a:p>
            <a:pPr marL="285750" indent="-285750" algn="r" rtl="1">
              <a:buSzPct val="100000"/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0 Kamran" panose="00000400000000000000" pitchFamily="2" charset="-78"/>
              </a:rPr>
              <a:t>استوانه پایه دار مدرج</a:t>
            </a:r>
          </a:p>
          <a:p>
            <a:pPr marL="285750" indent="-285750" algn="r" rtl="1">
              <a:buSzPct val="100000"/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0 Kamran" panose="00000400000000000000" pitchFamily="2" charset="-78"/>
              </a:rPr>
              <a:t>برداشتن و انتقال حجم های بزرگتر از پیپت</a:t>
            </a:r>
            <a:endParaRPr lang="en-US" sz="3200" dirty="0">
              <a:cs typeface="0 Kamran" panose="000004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Bardiya" panose="00000400000000000000" pitchFamily="2" charset="-78"/>
              </a:rPr>
              <a:t>استوانه مدرج</a:t>
            </a:r>
            <a:endParaRPr lang="en-US" dirty="0">
              <a:cs typeface="B Bardiya" panose="00000400000000000000" pitchFamily="2" charset="-78"/>
            </a:endParaRPr>
          </a:p>
        </p:txBody>
      </p:sp>
      <p:pic>
        <p:nvPicPr>
          <p:cNvPr id="1026" name="Picture 2" descr="http://s3.picofile.com/file/7724917418/%D8%A7%D8%B3%D8%AA%D9%88%D8%A7%D9%86%D9%87%E2%80%8C%DB%8C_%D9%85%D8%AF%D8%B1%D8%A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67493"/>
            <a:ext cx="3110179" cy="20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picofile.com/file/7724901177/%D8%A7%D8%B3%D8%AA%D9%88%D8%A7%D9%86%D9%87%E2%80%8C%DB%8C_%D9%85%D8%AF%D8%B1%D8%AC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6" y="2752724"/>
            <a:ext cx="3333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tebyan.net/big/1390/05/158101722221681411681891205364984322724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64" y="4167494"/>
            <a:ext cx="2000035" cy="20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</TotalTime>
  <Words>163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آشنایی با وسایل آزمایشگاه شیمی</vt:lpstr>
      <vt:lpstr>PowerPoint Presentation</vt:lpstr>
      <vt:lpstr>لوله آزمایش</vt:lpstr>
      <vt:lpstr>بشر</vt:lpstr>
      <vt:lpstr>بالن</vt:lpstr>
      <vt:lpstr>ارلن</vt:lpstr>
      <vt:lpstr>بورت</vt:lpstr>
      <vt:lpstr>پیپت</vt:lpstr>
      <vt:lpstr>استوانه مدرج</vt:lpstr>
      <vt:lpstr>PowerPoint Presentation</vt:lpstr>
      <vt:lpstr>قیف جدا کننده</vt:lpstr>
      <vt:lpstr>مبرد مارپیچ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Z510</dc:creator>
  <cp:lastModifiedBy>sadi</cp:lastModifiedBy>
  <cp:revision>22</cp:revision>
  <dcterms:created xsi:type="dcterms:W3CDTF">2015-08-14T17:21:40Z</dcterms:created>
  <dcterms:modified xsi:type="dcterms:W3CDTF">2015-08-23T07:41:49Z</dcterms:modified>
</cp:coreProperties>
</file>